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9"/>
  </p:notesMasterIdLst>
  <p:sldIdLst>
    <p:sldId id="257" r:id="rId2"/>
    <p:sldId id="288" r:id="rId3"/>
    <p:sldId id="287" r:id="rId4"/>
    <p:sldId id="315" r:id="rId5"/>
    <p:sldId id="316" r:id="rId6"/>
    <p:sldId id="260" r:id="rId7"/>
    <p:sldId id="258" r:id="rId8"/>
    <p:sldId id="261" r:id="rId9"/>
    <p:sldId id="331" r:id="rId10"/>
    <p:sldId id="330" r:id="rId11"/>
    <p:sldId id="332" r:id="rId12"/>
    <p:sldId id="317" r:id="rId13"/>
    <p:sldId id="319" r:id="rId14"/>
    <p:sldId id="318" r:id="rId15"/>
    <p:sldId id="320" r:id="rId16"/>
    <p:sldId id="336" r:id="rId17"/>
    <p:sldId id="337" r:id="rId18"/>
    <p:sldId id="338" r:id="rId19"/>
    <p:sldId id="339" r:id="rId20"/>
    <p:sldId id="340" r:id="rId21"/>
    <p:sldId id="341" r:id="rId22"/>
    <p:sldId id="342" r:id="rId23"/>
    <p:sldId id="333" r:id="rId24"/>
    <p:sldId id="326" r:id="rId25"/>
    <p:sldId id="327" r:id="rId26"/>
    <p:sldId id="321" r:id="rId27"/>
    <p:sldId id="322" r:id="rId28"/>
    <p:sldId id="334" r:id="rId29"/>
    <p:sldId id="335" r:id="rId30"/>
    <p:sldId id="309" r:id="rId31"/>
    <p:sldId id="310" r:id="rId32"/>
    <p:sldId id="323" r:id="rId33"/>
    <p:sldId id="324" r:id="rId34"/>
    <p:sldId id="325" r:id="rId35"/>
    <p:sldId id="328" r:id="rId36"/>
    <p:sldId id="329" r:id="rId37"/>
    <p:sldId id="259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深色样式 2 - 强调 5/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深色样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06"/>
    <p:restoredTop sz="94938"/>
  </p:normalViewPr>
  <p:slideViewPr>
    <p:cSldViewPr snapToGrid="0" snapToObjects="1" showGuides="1">
      <p:cViewPr varScale="1">
        <p:scale>
          <a:sx n="105" d="100"/>
          <a:sy n="105" d="100"/>
        </p:scale>
        <p:origin x="97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2021/8/3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179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015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kumimoji="1" lang="zh-CN" altLang="en-US" dirty="0"/>
              <a:t>编辑母版文本样式</a:t>
            </a:r>
          </a:p>
          <a:p>
            <a:pPr lvl="1"/>
            <a:r>
              <a:rPr kumimoji="1" lang="zh-CN" altLang="en-US" dirty="0"/>
              <a:t>第二级</a:t>
            </a:r>
          </a:p>
          <a:p>
            <a:pPr lvl="2"/>
            <a:r>
              <a:rPr kumimoji="1" lang="zh-CN" altLang="en-US" dirty="0"/>
              <a:t>第三级</a:t>
            </a:r>
          </a:p>
          <a:p>
            <a:pPr lvl="3"/>
            <a:r>
              <a:rPr kumimoji="1" lang="zh-CN" altLang="en-US" dirty="0"/>
              <a:t>第四级</a:t>
            </a:r>
          </a:p>
          <a:p>
            <a:pPr lvl="4"/>
            <a:r>
              <a:rPr kumimoji="1" lang="zh-CN" altLang="en-US" dirty="0"/>
              <a:t>第五级</a:t>
            </a:r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12" name="幻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3101758"/>
            <a:ext cx="10515600" cy="1113055"/>
          </a:xfrm>
        </p:spPr>
        <p:txBody>
          <a:bodyPr anchor="t" anchorCtr="0"/>
          <a:lstStyle>
            <a:lvl1pPr algn="ctr">
              <a:lnSpc>
                <a:spcPct val="150000"/>
              </a:lnSpc>
              <a:defRPr b="1">
                <a:solidFill>
                  <a:schemeClr val="bg1"/>
                </a:solidFill>
              </a:defRPr>
            </a:lvl1pPr>
          </a:lstStyle>
          <a:p>
            <a:r>
              <a:rPr kumimoji="1" lang="en-US" altLang="en-US" dirty="0"/>
              <a:t>文件标题44号微软雅黑加粗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 hasCustomPrompt="1"/>
          </p:nvPr>
        </p:nvSpPr>
        <p:spPr>
          <a:xfrm>
            <a:off x="3216275" y="4671794"/>
            <a:ext cx="5759450" cy="641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kumimoji="1" lang="en-US" altLang="en-US" dirty="0"/>
              <a:t>部门/作者姓名</a:t>
            </a:r>
            <a:endParaRPr kumimoji="1" lang="zh-CN" altLang="en-US" dirty="0"/>
          </a:p>
        </p:txBody>
      </p:sp>
      <p:sp>
        <p:nvSpPr>
          <p:cNvPr id="4" name="文本占位符 10"/>
          <p:cNvSpPr>
            <a:spLocks noGrp="1"/>
          </p:cNvSpPr>
          <p:nvPr>
            <p:ph type="body" sz="quarter" idx="12" hasCustomPrompt="1"/>
          </p:nvPr>
        </p:nvSpPr>
        <p:spPr>
          <a:xfrm>
            <a:off x="3216275" y="5449450"/>
            <a:ext cx="5759450" cy="641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kumimoji="1" lang="en-US" altLang="en-US" dirty="0"/>
              <a:t>xx年xx月xx日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564931" y="0"/>
            <a:ext cx="9672145" cy="924910"/>
          </a:xfrm>
        </p:spPr>
        <p:txBody>
          <a:bodyPr anchor="b">
            <a:normAutofit/>
          </a:bodyPr>
          <a:lstStyle>
            <a:lvl1pPr algn="l">
              <a:defRPr sz="4000" b="1"/>
            </a:lvl1pPr>
          </a:lstStyle>
          <a:p>
            <a:r>
              <a:rPr kumimoji="1" lang="en-US" altLang="en-US" dirty="0"/>
              <a:t>内页标题40号微软雅黑加粗</a:t>
            </a:r>
            <a:endParaRPr kumimoji="1"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0" hasCustomPrompt="1"/>
          </p:nvPr>
        </p:nvSpPr>
        <p:spPr>
          <a:xfrm>
            <a:off x="386475" y="1060996"/>
            <a:ext cx="11385111" cy="550797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+mj-ea"/>
                <a:ea typeface="+mj-ea"/>
              </a:defRPr>
            </a:lvl1pPr>
          </a:lstStyle>
          <a:p>
            <a:pPr lvl="0"/>
            <a:r>
              <a:rPr kumimoji="1" lang="en-US" altLang="en-US" dirty="0"/>
              <a:t>正文微软雅黑18-20号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529263" y="3165475"/>
            <a:ext cx="6553200" cy="1325563"/>
          </a:xfrm>
        </p:spPr>
        <p:txBody>
          <a:bodyPr>
            <a:normAutofit/>
          </a:bodyPr>
          <a:lstStyle>
            <a:lvl1pPr algn="dist">
              <a:defRPr sz="44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kumimoji="1" lang="en-US" altLang="en-US" dirty="0"/>
              <a:t>分隔页标题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3101758"/>
            <a:ext cx="10515600" cy="1113055"/>
          </a:xfrm>
        </p:spPr>
        <p:txBody>
          <a:bodyPr anchor="t" anchorCtr="0"/>
          <a:lstStyle>
            <a:lvl1pPr algn="ctr">
              <a:lnSpc>
                <a:spcPct val="150000"/>
              </a:lnSpc>
              <a:defRPr b="1">
                <a:solidFill>
                  <a:schemeClr val="bg1"/>
                </a:solidFill>
              </a:defRPr>
            </a:lvl1pPr>
          </a:lstStyle>
          <a:p>
            <a:r>
              <a:rPr kumimoji="1" lang="en-US" altLang="en-US" dirty="0"/>
              <a:t>谢谢！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997143-B17F-F243-B40E-26C2BCCC9058}" type="datetimeFigureOut">
              <a:rPr kumimoji="1" lang="zh-CN" altLang="en-US" smtClean="0"/>
              <a:t>2021/8/3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5CBAC-0BD3-0440-9681-1380DE8F17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nblogs.com/nbkhic/p/3805805.html" TargetMode="Externa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nblogs.com/nbkhic/p/3805805.html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jindidata.com/pages/viewpage.action?pageId=42701164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://wiki.jindidata.com/pages/viewpage.action?pageId=39518007" TargetMode="Externa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ianshu.com/p/30b3b2d6b90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jianshu.com/p/422741e37ece" TargetMode="External"/><Relationship Id="rId5" Type="http://schemas.openxmlformats.org/officeDocument/2006/relationships/hyperlink" Target="https://blog.csdn.net/jffhy2017/article/details/69220719" TargetMode="External"/><Relationship Id="rId4" Type="http://schemas.openxmlformats.org/officeDocument/2006/relationships/hyperlink" Target="https://zhuanlan.zhihu.com/p/67954934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jindidata.com/pages/viewpage.action?pageId=39517427" TargetMode="External"/><Relationship Id="rId2" Type="http://schemas.openxmlformats.org/officeDocument/2006/relationships/hyperlink" Target="http://wiki.jindidata.com/pages/viewpage.action?pageId=39516569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wiki.jindidata.com/pages/viewpage.action?pageId=42701164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nblogs.com/nbkhic/p/3805805.html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+mj-ea"/>
              </a:rPr>
              <a:t>App</a:t>
            </a:r>
            <a:r>
              <a:rPr kumimoji="1" lang="zh-CN" altLang="en-US" dirty="0">
                <a:latin typeface="+mj-ea"/>
              </a:rPr>
              <a:t>自动化</a:t>
            </a:r>
            <a:r>
              <a:rPr kumimoji="1" lang="en-US" altLang="zh-CN" dirty="0">
                <a:latin typeface="+mj-ea"/>
              </a:rPr>
              <a:t> </a:t>
            </a:r>
            <a:r>
              <a:rPr kumimoji="1" lang="zh-CN" altLang="en-US" dirty="0">
                <a:latin typeface="+mj-ea"/>
              </a:rPr>
              <a:t>分享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CN" altLang="en-US" dirty="0"/>
              <a:t>王冰洋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2021.08.03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B8765-926D-DF43-AF97-C4FB9C0D9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3.1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Desired Capabilities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独有的参数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837CB8B4-F569-064C-B817-4EF3CBDAAA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319921"/>
              </p:ext>
            </p:extLst>
          </p:nvPr>
        </p:nvGraphicFramePr>
        <p:xfrm>
          <a:off x="308899" y="1085380"/>
          <a:ext cx="10822398" cy="517255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800062">
                  <a:extLst>
                    <a:ext uri="{9D8B030D-6E8A-4147-A177-3AD203B41FA5}">
                      <a16:colId xmlns:a16="http://schemas.microsoft.com/office/drawing/2014/main" val="1020957976"/>
                    </a:ext>
                  </a:extLst>
                </a:gridCol>
                <a:gridCol w="938783">
                  <a:extLst>
                    <a:ext uri="{9D8B030D-6E8A-4147-A177-3AD203B41FA5}">
                      <a16:colId xmlns:a16="http://schemas.microsoft.com/office/drawing/2014/main" val="2935387783"/>
                    </a:ext>
                  </a:extLst>
                </a:gridCol>
                <a:gridCol w="3742944">
                  <a:extLst>
                    <a:ext uri="{9D8B030D-6E8A-4147-A177-3AD203B41FA5}">
                      <a16:colId xmlns:a16="http://schemas.microsoft.com/office/drawing/2014/main" val="4208029392"/>
                    </a:ext>
                  </a:extLst>
                </a:gridCol>
                <a:gridCol w="3340609">
                  <a:extLst>
                    <a:ext uri="{9D8B030D-6E8A-4147-A177-3AD203B41FA5}">
                      <a16:colId xmlns:a16="http://schemas.microsoft.com/office/drawing/2014/main" val="1930827450"/>
                    </a:ext>
                  </a:extLst>
                </a:gridCol>
              </a:tblGrid>
              <a:tr h="20327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Capability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是否为必填项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描述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值</a:t>
                      </a:r>
                    </a:p>
                  </a:txBody>
                  <a:tcPr marL="67990" marR="67990" marT="0" marB="0"/>
                </a:tc>
                <a:extLst>
                  <a:ext uri="{0D108BD9-81ED-4DB2-BD59-A6C34878D82A}">
                    <a16:rowId xmlns:a16="http://schemas.microsoft.com/office/drawing/2014/main" val="3777989904"/>
                  </a:ext>
                </a:extLst>
              </a:tr>
              <a:tr h="40654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appActivity</a:t>
                      </a:r>
                      <a:endParaRPr lang="zh-CN" sz="18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是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被测</a:t>
                      </a: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</a:t>
                      </a:r>
                      <a:r>
                        <a:rPr lang="zh-CN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启动的</a:t>
                      </a: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Activity</a:t>
                      </a:r>
                      <a:r>
                        <a:rPr lang="zh-CN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名称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，原生</a:t>
                      </a:r>
                      <a:r>
                        <a:rPr lang="en" altLang="zh-CN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的话要在</a:t>
                      </a:r>
                      <a:r>
                        <a:rPr lang="en" altLang="zh-CN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activity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前加个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"."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。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如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.MainActivity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extLst>
                  <a:ext uri="{0D108BD9-81ED-4DB2-BD59-A6C34878D82A}">
                    <a16:rowId xmlns:a16="http://schemas.microsoft.com/office/drawing/2014/main" val="3720395181"/>
                  </a:ext>
                </a:extLst>
              </a:tr>
              <a:tr h="60981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appPackage</a:t>
                      </a:r>
                      <a:endParaRPr lang="zh-CN" sz="18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是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被测</a:t>
                      </a: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</a:t>
                      </a:r>
                      <a:r>
                        <a:rPr lang="zh-CN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的包名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例如：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com.example.android.myApp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extLst>
                  <a:ext uri="{0D108BD9-81ED-4DB2-BD59-A6C34878D82A}">
                    <a16:rowId xmlns:a16="http://schemas.microsoft.com/office/drawing/2014/main" val="985597839"/>
                  </a:ext>
                </a:extLst>
              </a:tr>
              <a:tr h="40654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 dirty="0" err="1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deviceReadyTimeout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等待设备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ready</a:t>
                      </a: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的超时时间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5s</a:t>
                      </a: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</a:t>
                      </a:r>
                    </a:p>
                  </a:txBody>
                  <a:tcPr marL="67990" marR="67990" marT="0" marB="0"/>
                </a:tc>
                <a:extLst>
                  <a:ext uri="{0D108BD9-81ED-4DB2-BD59-A6C34878D82A}">
                    <a16:rowId xmlns:a16="http://schemas.microsoft.com/office/drawing/2014/main" val="3604993567"/>
                  </a:ext>
                </a:extLst>
              </a:tr>
              <a:tr h="40654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ignoreUnimportantViews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会忽略一些控件，加快运行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false</a:t>
                      </a: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（默认），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true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extLst>
                  <a:ext uri="{0D108BD9-81ED-4DB2-BD59-A6C34878D82A}">
                    <a16:rowId xmlns:a16="http://schemas.microsoft.com/office/drawing/2014/main" val="2243128291"/>
                  </a:ext>
                </a:extLst>
              </a:tr>
              <a:tr h="65576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 dirty="0" err="1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disableAndroidWatchers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只针对基于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UIAutomator</a:t>
                      </a: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的测试有效，不会监控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ANR</a:t>
                      </a: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Crash</a:t>
                      </a: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，这将较少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CPU</a:t>
                      </a: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消耗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false</a:t>
                      </a: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（默认），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true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extLst>
                  <a:ext uri="{0D108BD9-81ED-4DB2-BD59-A6C34878D82A}">
                    <a16:rowId xmlns:a16="http://schemas.microsoft.com/office/drawing/2014/main" val="1526653871"/>
                  </a:ext>
                </a:extLst>
              </a:tr>
              <a:tr h="81307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unicodeKeyboard</a:t>
                      </a:r>
                      <a:endParaRPr lang="zh-CN" sz="18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是否支持</a:t>
                      </a: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Unicode</a:t>
                      </a:r>
                      <a:r>
                        <a:rPr lang="zh-CN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的键盘，如果输入中文，设置为是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false</a:t>
                      </a: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（默认），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true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extLst>
                  <a:ext uri="{0D108BD9-81ED-4DB2-BD59-A6C34878D82A}">
                    <a16:rowId xmlns:a16="http://schemas.microsoft.com/office/drawing/2014/main" val="537360356"/>
                  </a:ext>
                </a:extLst>
              </a:tr>
              <a:tr h="60981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resetKeyboard</a:t>
                      </a:r>
                      <a:endParaRPr lang="zh-CN" sz="18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测试结束后是否恢复键盘，为正常的手机键盘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false</a:t>
                      </a: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（默认），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true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extLst>
                  <a:ext uri="{0D108BD9-81ED-4DB2-BD59-A6C34878D82A}">
                    <a16:rowId xmlns:a16="http://schemas.microsoft.com/office/drawing/2014/main" val="2626390222"/>
                  </a:ext>
                </a:extLst>
              </a:tr>
              <a:tr h="40654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 dirty="0" err="1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androidScreenshotPath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截图存放的目录</a:t>
                      </a:r>
                    </a:p>
                  </a:txBody>
                  <a:tcPr marL="67990" marR="6799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/data/local/</a:t>
                      </a:r>
                      <a:r>
                        <a:rPr lang="en-US" sz="1800" kern="100" dirty="0" err="1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tmp</a:t>
                      </a:r>
                      <a:r>
                        <a:rPr lang="zh-CN" sz="18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</a:t>
                      </a:r>
                    </a:p>
                  </a:txBody>
                  <a:tcPr marL="67990" marR="67990" marT="0" marB="0"/>
                </a:tc>
                <a:extLst>
                  <a:ext uri="{0D108BD9-81ED-4DB2-BD59-A6C34878D82A}">
                    <a16:rowId xmlns:a16="http://schemas.microsoft.com/office/drawing/2014/main" val="21790703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9628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71F4D2-11C9-2D49-9FF3-6713D021D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3.1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Desired Capabilities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IOS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基本参数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9AB176-6810-D742-86AA-9DF0B255E0F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基本参数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bundleId</a:t>
            </a:r>
            <a:r>
              <a:rPr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需要启动的应用的</a:t>
            </a:r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bundleId</a:t>
            </a:r>
            <a:r>
              <a:rPr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类似于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中的包名一样</a:t>
            </a:r>
            <a:b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xcodeOrgId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teamid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udid</a:t>
            </a:r>
            <a:r>
              <a:rPr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手机的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号，真机的时候需要填写，可以通过</a:t>
            </a:r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idevice_id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命令获得，也可以填写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</a:t>
            </a:r>
            <a:r>
              <a:rPr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系统会自动执行</a:t>
            </a:r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idevice_id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命令去获得</a:t>
            </a:r>
            <a:b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xcodeSigningId</a:t>
            </a:r>
            <a:r>
              <a:rPr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固定写法，填写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iPhone Developer</a:t>
            </a:r>
          </a:p>
          <a:p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automationName</a:t>
            </a:r>
            <a:r>
              <a:rPr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填写</a:t>
            </a:r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XCUITest</a:t>
            </a:r>
            <a:r>
              <a:rPr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指定使用</a:t>
            </a:r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XCUITest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定位</a:t>
            </a:r>
          </a:p>
          <a:p>
            <a:r>
              <a:rPr lang="en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usePrebuiltWDA</a:t>
            </a:r>
            <a:r>
              <a:rPr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填写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的话就使用上一次加载好的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WDA</a:t>
            </a:r>
            <a:r>
              <a:rPr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增加执行效率</a:t>
            </a:r>
          </a:p>
          <a:p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zh-CN" alt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填写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在本地的路径</a:t>
            </a:r>
          </a:p>
          <a:p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847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怎么找元素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-20285" y="1114298"/>
            <a:ext cx="64454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Android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：</a:t>
            </a: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latinLnBrk="1"/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方式一：使用</a:t>
            </a:r>
            <a:r>
              <a:rPr lang="en-US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uiaotumator</a:t>
            </a: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latinLnBrk="1"/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android-</a:t>
            </a:r>
            <a:r>
              <a:rPr lang="en-US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sdk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-</a:t>
            </a:r>
            <a:r>
              <a:rPr lang="en-US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macosx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▸ </a:t>
            </a:r>
            <a:r>
              <a:rPr lang="en-US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tools▸uiautomatorviewer</a:t>
            </a:r>
            <a:endParaRPr lang="zh-CN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latinLnBrk="1"/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Mac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最新系统无法使用了</a:t>
            </a: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latinLnBrk="1"/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方式二：使用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</a:p>
          <a:p>
            <a:pPr latinLnBrk="1"/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695E51-3F0B-A543-943C-326036F6B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11" y="3248960"/>
            <a:ext cx="6445469" cy="34017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D01E087-1E16-E64D-A1EA-266EAA49757C}"/>
              </a:ext>
            </a:extLst>
          </p:cNvPr>
          <p:cNvSpPr txBox="1"/>
          <p:nvPr/>
        </p:nvSpPr>
        <p:spPr>
          <a:xfrm>
            <a:off x="7044979" y="1114298"/>
            <a:ext cx="451303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IOS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：</a:t>
            </a: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latinLnBrk="1"/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方式一：使用</a:t>
            </a:r>
            <a:r>
              <a:rPr lang="en-US" altLang="zh-CN" dirty="0"/>
              <a:t>app-inspector</a:t>
            </a:r>
            <a:r>
              <a:rPr lang="zh-CN" altLang="zh-CN" sz="2400" dirty="0"/>
              <a:t> </a:t>
            </a: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latinLnBrk="1"/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具体操作步骤详见</a:t>
            </a: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latinLnBrk="1"/>
            <a:r>
              <a:rPr lang="en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http://wiki.jindidata.com/pages/viewpage.action?pageId=42701164</a:t>
            </a:r>
            <a:endParaRPr lang="en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latinLnBrk="1"/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方式二：使用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</a:p>
          <a:p>
            <a:pPr latinLnBrk="1"/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587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/>
              <a:t>3.3</a:t>
            </a:r>
            <a:r>
              <a:rPr kumimoji="1" lang="zh-CN" altLang="en-US" sz="3200" dirty="0"/>
              <a:t>怎么定位元素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FA4AD23-702B-9441-8B5B-15430A205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3711" y="-1617878"/>
            <a:ext cx="8107680" cy="42790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9F198F6-7715-124A-B24E-D1597FD49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3711" y="2661176"/>
            <a:ext cx="7938833" cy="418994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ECD4473-EDA8-D04C-B50F-B65F34720B28}"/>
              </a:ext>
            </a:extLst>
          </p:cNvPr>
          <p:cNvSpPr/>
          <p:nvPr/>
        </p:nvSpPr>
        <p:spPr>
          <a:xfrm>
            <a:off x="0" y="1091516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CN" sz="2800" dirty="0">
                <a:latin typeface="+mj-ea"/>
                <a:ea typeface="+mj-ea"/>
                <a:cs typeface="Times New Roman" panose="02020603050405020304" pitchFamily="18" charset="0"/>
              </a:rPr>
              <a:t>Android</a:t>
            </a:r>
            <a:r>
              <a:rPr lang="zh-CN" altLang="en" sz="2800" dirty="0">
                <a:latin typeface="+mj-ea"/>
                <a:ea typeface="+mj-ea"/>
                <a:cs typeface="Times New Roman" panose="02020603050405020304" pitchFamily="18" charset="0"/>
              </a:rPr>
              <a:t>元素</a:t>
            </a:r>
            <a:r>
              <a:rPr lang="zh-CN" altLang="en-US" sz="2800" dirty="0">
                <a:latin typeface="+mj-ea"/>
                <a:ea typeface="+mj-ea"/>
                <a:cs typeface="Times New Roman" panose="02020603050405020304" pitchFamily="18" charset="0"/>
              </a:rPr>
              <a:t>定位</a:t>
            </a:r>
            <a:endParaRPr lang="en" altLang="zh-CN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r>
              <a:rPr lang="en" altLang="zh-CN" dirty="0" err="1">
                <a:latin typeface="+mj-ea"/>
                <a:ea typeface="+mj-ea"/>
                <a:cs typeface="Times New Roman" panose="02020603050405020304" pitchFamily="18" charset="0"/>
              </a:rPr>
              <a:t>find_element_by_id</a:t>
            </a:r>
            <a:r>
              <a:rPr lang="en" altLang="zh-CN" dirty="0">
                <a:latin typeface="+mj-ea"/>
                <a:ea typeface="+mj-ea"/>
                <a:cs typeface="Times New Roman" panose="02020603050405020304" pitchFamily="18" charset="0"/>
              </a:rPr>
              <a:t>() </a:t>
            </a:r>
          </a:p>
          <a:p>
            <a:r>
              <a:rPr lang="en" altLang="zh-CN" dirty="0" err="1">
                <a:solidFill>
                  <a:srgbClr val="FF0000"/>
                </a:solidFill>
                <a:latin typeface="+mj-ea"/>
                <a:ea typeface="+mj-ea"/>
                <a:cs typeface="Times New Roman" panose="02020603050405020304" pitchFamily="18" charset="0"/>
              </a:rPr>
              <a:t>find_element_by_name</a:t>
            </a:r>
            <a:r>
              <a:rPr lang="en" altLang="zh-CN" dirty="0">
                <a:solidFill>
                  <a:srgbClr val="FF0000"/>
                </a:solidFill>
                <a:latin typeface="+mj-ea"/>
                <a:ea typeface="+mj-ea"/>
                <a:cs typeface="Times New Roman" panose="02020603050405020304" pitchFamily="18" charset="0"/>
              </a:rPr>
              <a:t>()</a:t>
            </a:r>
            <a:r>
              <a:rPr lang="en" altLang="zh-CN" dirty="0" err="1">
                <a:solidFill>
                  <a:srgbClr val="FF0000"/>
                </a:solidFill>
                <a:latin typeface="+mj-ea"/>
                <a:ea typeface="+mj-ea"/>
                <a:cs typeface="Times New Roman" panose="02020603050405020304" pitchFamily="18" charset="0"/>
              </a:rPr>
              <a:t>appium</a:t>
            </a:r>
            <a:r>
              <a:rPr lang="en-US" altLang="zh-CN" dirty="0">
                <a:solidFill>
                  <a:srgbClr val="FF0000"/>
                </a:solidFill>
                <a:latin typeface="+mj-ea"/>
                <a:ea typeface="+mj-ea"/>
                <a:cs typeface="Times New Roman" panose="02020603050405020304" pitchFamily="18" charset="0"/>
              </a:rPr>
              <a:t>1.5</a:t>
            </a:r>
            <a:r>
              <a:rPr lang="zh-CN" altLang="en-US" dirty="0">
                <a:solidFill>
                  <a:srgbClr val="FF0000"/>
                </a:solidFill>
                <a:latin typeface="+mj-ea"/>
                <a:ea typeface="+mj-ea"/>
                <a:cs typeface="Times New Roman" panose="02020603050405020304" pitchFamily="18" charset="0"/>
              </a:rPr>
              <a:t>以后废弃</a:t>
            </a:r>
            <a:r>
              <a:rPr lang="en" altLang="zh-CN" dirty="0">
                <a:latin typeface="+mj-ea"/>
                <a:ea typeface="+mj-ea"/>
                <a:cs typeface="Times New Roman" panose="02020603050405020304" pitchFamily="18" charset="0"/>
              </a:rPr>
              <a:t> </a:t>
            </a:r>
            <a:r>
              <a:rPr lang="en" altLang="zh-CN" dirty="0" err="1">
                <a:latin typeface="+mj-ea"/>
                <a:ea typeface="+mj-ea"/>
                <a:cs typeface="Times New Roman" panose="02020603050405020304" pitchFamily="18" charset="0"/>
              </a:rPr>
              <a:t>find_element_by_class_name</a:t>
            </a:r>
            <a:r>
              <a:rPr lang="en" altLang="zh-CN" dirty="0">
                <a:latin typeface="+mj-ea"/>
                <a:ea typeface="+mj-ea"/>
                <a:cs typeface="Times New Roman" panose="02020603050405020304" pitchFamily="18" charset="0"/>
              </a:rPr>
              <a:t>()</a:t>
            </a:r>
          </a:p>
          <a:p>
            <a:r>
              <a:rPr lang="en" altLang="zh-CN" dirty="0" err="1">
                <a:latin typeface="+mj-ea"/>
                <a:ea typeface="+mj-ea"/>
                <a:cs typeface="Times New Roman" panose="02020603050405020304" pitchFamily="18" charset="0"/>
              </a:rPr>
              <a:t>find_element_by_xpath</a:t>
            </a:r>
            <a:r>
              <a:rPr lang="en" altLang="zh-CN" dirty="0">
                <a:latin typeface="+mj-ea"/>
                <a:ea typeface="+mj-ea"/>
                <a:cs typeface="Times New Roman" panose="02020603050405020304" pitchFamily="18" charset="0"/>
              </a:rPr>
              <a:t>() </a:t>
            </a:r>
          </a:p>
          <a:p>
            <a:r>
              <a:rPr lang="en" altLang="zh-CN" dirty="0" err="1">
                <a:latin typeface="+mj-ea"/>
                <a:ea typeface="+mj-ea"/>
              </a:rPr>
              <a:t>find_element_by_accessibility_id</a:t>
            </a:r>
            <a:r>
              <a:rPr lang="en" altLang="zh-CN" dirty="0">
                <a:latin typeface="+mj-ea"/>
                <a:ea typeface="+mj-ea"/>
              </a:rPr>
              <a:t>()</a:t>
            </a:r>
          </a:p>
          <a:p>
            <a:endParaRPr lang="en-US" altLang="zh-CN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r>
              <a:rPr lang="zh-CN" altLang="en" dirty="0">
                <a:latin typeface="+mj-ea"/>
                <a:ea typeface="+mj-ea"/>
                <a:cs typeface="Times New Roman" panose="02020603050405020304" pitchFamily="18" charset="0"/>
              </a:rPr>
              <a:t>一组</a:t>
            </a:r>
            <a:r>
              <a:rPr lang="zh-CN" altLang="en-US" dirty="0">
                <a:latin typeface="+mj-ea"/>
                <a:ea typeface="+mj-ea"/>
                <a:cs typeface="Times New Roman" panose="02020603050405020304" pitchFamily="18" charset="0"/>
              </a:rPr>
              <a:t>元素定位</a:t>
            </a:r>
            <a:endParaRPr lang="en" altLang="zh-CN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r>
              <a:rPr lang="en" altLang="zh-CN" dirty="0" err="1">
                <a:latin typeface="+mj-ea"/>
                <a:ea typeface="+mj-ea"/>
                <a:cs typeface="Times New Roman" panose="02020603050405020304" pitchFamily="18" charset="0"/>
              </a:rPr>
              <a:t>find_elements_by_id</a:t>
            </a:r>
            <a:r>
              <a:rPr lang="en" altLang="zh-CN" dirty="0">
                <a:latin typeface="+mj-ea"/>
                <a:ea typeface="+mj-ea"/>
                <a:cs typeface="Times New Roman" panose="02020603050405020304" pitchFamily="18" charset="0"/>
              </a:rPr>
              <a:t>() </a:t>
            </a:r>
            <a:r>
              <a:rPr lang="en" altLang="zh-CN" dirty="0" err="1">
                <a:latin typeface="+mj-ea"/>
                <a:ea typeface="+mj-ea"/>
                <a:cs typeface="Times New Roman" panose="02020603050405020304" pitchFamily="18" charset="0"/>
              </a:rPr>
              <a:t>find_elements_by_name</a:t>
            </a:r>
            <a:r>
              <a:rPr lang="en" altLang="zh-CN" dirty="0">
                <a:latin typeface="+mj-ea"/>
                <a:ea typeface="+mj-ea"/>
                <a:cs typeface="Times New Roman" panose="02020603050405020304" pitchFamily="18" charset="0"/>
              </a:rPr>
              <a:t>() </a:t>
            </a:r>
            <a:r>
              <a:rPr lang="en" altLang="zh-CN" dirty="0" err="1">
                <a:latin typeface="+mj-ea"/>
                <a:ea typeface="+mj-ea"/>
                <a:cs typeface="Times New Roman" panose="02020603050405020304" pitchFamily="18" charset="0"/>
              </a:rPr>
              <a:t>find_elements_by_class_name</a:t>
            </a:r>
            <a:r>
              <a:rPr lang="en" altLang="zh-CN" dirty="0">
                <a:latin typeface="+mj-ea"/>
                <a:ea typeface="+mj-ea"/>
                <a:cs typeface="Times New Roman" panose="02020603050405020304" pitchFamily="18" charset="0"/>
              </a:rPr>
              <a:t>()</a:t>
            </a:r>
          </a:p>
          <a:p>
            <a:r>
              <a:rPr lang="en" altLang="zh-CN" dirty="0" err="1">
                <a:latin typeface="+mj-ea"/>
                <a:ea typeface="+mj-ea"/>
              </a:rPr>
              <a:t>find_elements_by_accessibility_id</a:t>
            </a:r>
            <a:r>
              <a:rPr lang="en" altLang="zh-CN" dirty="0">
                <a:latin typeface="+mj-ea"/>
                <a:ea typeface="+mj-ea"/>
              </a:rPr>
              <a:t>()</a:t>
            </a:r>
            <a:endParaRPr lang="en-US" altLang="zh-CN" dirty="0">
              <a:latin typeface="+mj-ea"/>
              <a:ea typeface="+mj-ea"/>
            </a:endParaRPr>
          </a:p>
          <a:p>
            <a:r>
              <a:rPr lang="en" altLang="zh-CN" dirty="0" err="1">
                <a:latin typeface="+mj-ea"/>
                <a:ea typeface="+mj-ea"/>
                <a:cs typeface="Times New Roman" panose="02020603050405020304" pitchFamily="18" charset="0"/>
              </a:rPr>
              <a:t>find_elements_by_xpath</a:t>
            </a:r>
            <a:r>
              <a:rPr lang="en" altLang="zh-CN" dirty="0">
                <a:latin typeface="+mj-ea"/>
                <a:ea typeface="+mj-ea"/>
                <a:cs typeface="Times New Roman" panose="02020603050405020304" pitchFamily="18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240050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/>
              <a:t>Android</a:t>
            </a:r>
            <a:r>
              <a:rPr kumimoji="1" lang="zh-CN" altLang="en-US" sz="3200" dirty="0"/>
              <a:t>定位方法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ECD4473-EDA8-D04C-B50F-B65F34720B28}"/>
              </a:ext>
            </a:extLst>
          </p:cNvPr>
          <p:cNvSpPr/>
          <p:nvPr/>
        </p:nvSpPr>
        <p:spPr>
          <a:xfrm>
            <a:off x="479586" y="924910"/>
            <a:ext cx="1124911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find_element_by_android_uiautomator</a:t>
            </a: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1.</a:t>
            </a: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Text</a:t>
            </a:r>
            <a:r>
              <a:rPr lang="zh-CN" altLang="e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文本定位</a:t>
            </a:r>
            <a:endParaRPr lang="en-US" altLang="zh-CN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dirty="0" err="1"/>
              <a:t>driver.find_element_by_android_uiautomator</a:t>
            </a:r>
            <a:r>
              <a:rPr lang="en" altLang="zh-CN" dirty="0"/>
              <a:t>('new </a:t>
            </a:r>
            <a:r>
              <a:rPr lang="en" altLang="zh-CN" dirty="0" err="1"/>
              <a:t>UiSelector</a:t>
            </a:r>
            <a:r>
              <a:rPr lang="en" altLang="zh-CN" dirty="0"/>
              <a:t>().text("</a:t>
            </a:r>
            <a:r>
              <a:rPr lang="zh-CN" altLang="en-US" dirty="0"/>
              <a:t>工商服务</a:t>
            </a:r>
            <a:r>
              <a:rPr lang="en-US" altLang="zh-CN" dirty="0"/>
              <a:t>")')</a:t>
            </a:r>
            <a:br>
              <a:rPr lang="en-US" altLang="zh-CN" dirty="0"/>
            </a:br>
            <a:r>
              <a:rPr lang="en-US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2.</a:t>
            </a:r>
            <a:r>
              <a:rPr lang="zh-CN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如果文本比较长，可以用</a:t>
            </a:r>
            <a:r>
              <a:rPr lang="en" altLang="zh-CN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textContains</a:t>
            </a:r>
            <a:r>
              <a:rPr lang="zh-CN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模糊匹配</a:t>
            </a:r>
            <a:endParaRPr lang="en" altLang="zh-CN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dirty="0" err="1"/>
              <a:t>driver.find_element_by_android_uiautomator</a:t>
            </a:r>
            <a:r>
              <a:rPr lang="en" altLang="zh-CN" dirty="0"/>
              <a:t>('new </a:t>
            </a:r>
            <a:r>
              <a:rPr lang="en" altLang="zh-CN" dirty="0" err="1"/>
              <a:t>UiSelector</a:t>
            </a:r>
            <a:r>
              <a:rPr lang="en" altLang="zh-CN" dirty="0"/>
              <a:t>().</a:t>
            </a:r>
            <a:r>
              <a:rPr lang="en" altLang="zh-CN" dirty="0" err="1"/>
              <a:t>textContains</a:t>
            </a:r>
            <a:r>
              <a:rPr lang="en" altLang="zh-CN" dirty="0"/>
              <a:t>("</a:t>
            </a:r>
            <a:r>
              <a:rPr lang="zh-CN" altLang="en-US" dirty="0"/>
              <a:t>工商服务</a:t>
            </a:r>
            <a:r>
              <a:rPr lang="en-US" altLang="zh-CN" dirty="0"/>
              <a:t>")')</a:t>
            </a:r>
            <a:br>
              <a:rPr lang="en-US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3. </a:t>
            </a:r>
            <a:r>
              <a:rPr lang="en" altLang="zh-CN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textStartsWith</a:t>
            </a:r>
            <a:r>
              <a:rPr lang="zh-CN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是以某个文本开头来匹配</a:t>
            </a:r>
            <a:endParaRPr lang="en-US" altLang="zh-CN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dirty="0" err="1"/>
              <a:t>driver.find_element_by_android_uiautomator</a:t>
            </a:r>
            <a:r>
              <a:rPr lang="en" altLang="zh-CN" dirty="0"/>
              <a:t>('new </a:t>
            </a:r>
            <a:r>
              <a:rPr lang="en" altLang="zh-CN" dirty="0" err="1"/>
              <a:t>UiSelector</a:t>
            </a:r>
            <a:r>
              <a:rPr lang="en" altLang="zh-CN" dirty="0"/>
              <a:t>().</a:t>
            </a:r>
            <a:r>
              <a:rPr lang="en" altLang="zh-CN" dirty="0" err="1"/>
              <a:t>textStartsWith</a:t>
            </a:r>
            <a:r>
              <a:rPr lang="en" altLang="zh-CN" dirty="0"/>
              <a:t>("</a:t>
            </a:r>
            <a:r>
              <a:rPr lang="zh-CN" altLang="en-US" dirty="0"/>
              <a:t>工商服务</a:t>
            </a:r>
            <a:r>
              <a:rPr lang="en-US" altLang="zh-CN" dirty="0"/>
              <a:t>")')</a:t>
            </a:r>
            <a:br>
              <a:rPr lang="en-US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r>
              <a:rPr lang="en-US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4.resourceId</a:t>
            </a:r>
          </a:p>
          <a:p>
            <a:r>
              <a:rPr lang="en" altLang="zh-CN" dirty="0" err="1"/>
              <a:t>driver.find_element_by_android_uiautomator</a:t>
            </a:r>
            <a:r>
              <a:rPr lang="en" altLang="zh-CN" dirty="0"/>
              <a:t>('new </a:t>
            </a:r>
            <a:r>
              <a:rPr lang="en" altLang="zh-CN" dirty="0" err="1"/>
              <a:t>UiSelector</a:t>
            </a:r>
            <a:r>
              <a:rPr lang="en" altLang="zh-CN" dirty="0"/>
              <a:t>().</a:t>
            </a:r>
            <a:r>
              <a:rPr lang="en" altLang="zh-CN" dirty="0" err="1"/>
              <a:t>resourceId</a:t>
            </a:r>
            <a:r>
              <a:rPr lang="en" altLang="zh-CN" dirty="0"/>
              <a:t>("</a:t>
            </a:r>
            <a:r>
              <a:rPr lang="en" altLang="zh-CN" dirty="0" err="1"/>
              <a:t>isliderArea</a:t>
            </a:r>
            <a:r>
              <a:rPr lang="en" altLang="zh-CN" dirty="0"/>
              <a:t>")')</a:t>
            </a:r>
            <a:b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5.Classname</a:t>
            </a:r>
          </a:p>
          <a:p>
            <a:r>
              <a:rPr lang="en" altLang="zh-CN" dirty="0" err="1"/>
              <a:t>driver.find_elements_by_android_uiautomator</a:t>
            </a:r>
            <a:r>
              <a:rPr lang="en" altLang="zh-CN" dirty="0"/>
              <a:t>('new </a:t>
            </a:r>
            <a:r>
              <a:rPr lang="en" altLang="zh-CN" dirty="0" err="1"/>
              <a:t>UiSelector</a:t>
            </a:r>
            <a:r>
              <a:rPr lang="en" altLang="zh-CN" dirty="0"/>
              <a:t>().</a:t>
            </a:r>
            <a:r>
              <a:rPr lang="en" altLang="zh-CN" dirty="0" err="1"/>
              <a:t>className</a:t>
            </a:r>
            <a:r>
              <a:rPr lang="en" altLang="zh-CN" dirty="0"/>
              <a:t>("</a:t>
            </a:r>
            <a:r>
              <a:rPr lang="en" altLang="zh-CN" dirty="0" err="1"/>
              <a:t>android.widget.TextView</a:t>
            </a:r>
            <a:r>
              <a:rPr lang="en" altLang="zh-CN" dirty="0"/>
              <a:t>")')</a:t>
            </a:r>
            <a:b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6 description</a:t>
            </a:r>
            <a:r>
              <a:rPr lang="zh-CN" altLang="e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来</a:t>
            </a:r>
            <a:r>
              <a:rPr lang="zh-CN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表示</a:t>
            </a:r>
            <a:r>
              <a:rPr lang="en-US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content-</a:t>
            </a:r>
            <a:r>
              <a:rPr lang="en-US" altLang="zh-CN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desc</a:t>
            </a:r>
            <a:r>
              <a:rPr lang="zh-CN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属性</a:t>
            </a:r>
            <a:endParaRPr lang="en-US" altLang="zh-CN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dirty="0" err="1"/>
              <a:t>driver.find_element_by_android_uiautomator</a:t>
            </a:r>
            <a:r>
              <a:rPr lang="en" altLang="zh-CN" dirty="0"/>
              <a:t>('new </a:t>
            </a:r>
            <a:r>
              <a:rPr lang="en" altLang="zh-CN" dirty="0" err="1"/>
              <a:t>UiSelector</a:t>
            </a:r>
            <a:r>
              <a:rPr lang="en" altLang="zh-CN" dirty="0"/>
              <a:t>().description("</a:t>
            </a:r>
            <a:r>
              <a:rPr lang="zh-CN" altLang="en-US" dirty="0"/>
              <a:t>我的</a:t>
            </a:r>
            <a:r>
              <a:rPr lang="en-US" altLang="zh-CN" dirty="0"/>
              <a:t>, </a:t>
            </a:r>
            <a:r>
              <a:rPr lang="en" altLang="zh-CN" dirty="0"/>
              <a:t>tab, 4 of 4")')</a:t>
            </a:r>
            <a:br>
              <a:rPr lang="en" altLang="zh-CN" dirty="0"/>
            </a:br>
            <a:b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r>
              <a:rPr lang="zh-CN" altLang="e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组合定位</a:t>
            </a:r>
            <a:endParaRPr lang="en-US" altLang="zh-CN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2).class</a:t>
            </a:r>
            <a:r>
              <a:rPr lang="zh-CN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与</a:t>
            </a: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text</a:t>
            </a:r>
            <a:r>
              <a:rPr lang="zh-CN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属性组合</a:t>
            </a:r>
          </a:p>
          <a:p>
            <a:r>
              <a:rPr lang="en" altLang="zh-CN" dirty="0" err="1"/>
              <a:t>driver.find_element_by_android_uiautomator</a:t>
            </a:r>
            <a:r>
              <a:rPr lang="en" altLang="zh-CN" dirty="0"/>
              <a:t>(</a:t>
            </a:r>
            <a:br>
              <a:rPr lang="en" altLang="zh-CN" dirty="0"/>
            </a:br>
            <a:r>
              <a:rPr lang="en" altLang="zh-CN" dirty="0"/>
              <a:t>    'new </a:t>
            </a:r>
            <a:r>
              <a:rPr lang="en" altLang="zh-CN" dirty="0" err="1"/>
              <a:t>UiSelector</a:t>
            </a:r>
            <a:r>
              <a:rPr lang="en" altLang="zh-CN" dirty="0"/>
              <a:t>().</a:t>
            </a:r>
            <a:r>
              <a:rPr lang="en" altLang="zh-CN" dirty="0" err="1"/>
              <a:t>className</a:t>
            </a:r>
            <a:r>
              <a:rPr lang="en" altLang="zh-CN" dirty="0"/>
              <a:t>("</a:t>
            </a:r>
            <a:r>
              <a:rPr lang="en" altLang="zh-CN" dirty="0" err="1"/>
              <a:t>android.widget.TextView</a:t>
            </a:r>
            <a:r>
              <a:rPr lang="en" altLang="zh-CN" dirty="0"/>
              <a:t>").text("</a:t>
            </a:r>
            <a:r>
              <a:rPr lang="zh-CN" altLang="en-US" dirty="0"/>
              <a:t>企服问答</a:t>
            </a:r>
            <a:r>
              <a:rPr lang="en-US" altLang="zh-CN" dirty="0"/>
              <a:t>")')</a:t>
            </a:r>
            <a:endParaRPr lang="en" altLang="zh-CN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43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/>
              <a:t>Android</a:t>
            </a:r>
            <a:r>
              <a:rPr kumimoji="1" lang="zh-CN" altLang="en-US" sz="3200" dirty="0"/>
              <a:t>定位方法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ECD4473-EDA8-D04C-B50F-B65F34720B28}"/>
              </a:ext>
            </a:extLst>
          </p:cNvPr>
          <p:cNvSpPr/>
          <p:nvPr/>
        </p:nvSpPr>
        <p:spPr>
          <a:xfrm>
            <a:off x="394242" y="1095598"/>
            <a:ext cx="11249118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find_element_by_android_uiautomator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</a:t>
            </a:r>
          </a:p>
          <a:p>
            <a:endParaRPr lang="en-US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#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父子关系</a:t>
            </a:r>
            <a:endParaRPr lang="en-US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driver.find_element_by_android_uiautomator</a:t>
            </a: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</a:t>
            </a:r>
            <a:b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   'new </a:t>
            </a:r>
            <a:r>
              <a:rPr lang="en" altLang="zh-CN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UiSelector</a:t>
            </a: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().</a:t>
            </a:r>
            <a:r>
              <a:rPr lang="en" altLang="zh-CN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resourceId</a:t>
            </a: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("</a:t>
            </a:r>
            <a:r>
              <a:rPr lang="en" altLang="zh-CN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com.yeqin.enterpriseservice:id</a:t>
            </a: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/tabs").</a:t>
            </a:r>
            <a:r>
              <a:rPr lang="en" altLang="zh-CN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childSelector</a:t>
            </a: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(description("</a:t>
            </a:r>
            <a:r>
              <a:rPr lang="zh-CN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关注</a:t>
            </a:r>
            <a:r>
              <a:rPr lang="en-US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"))’)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#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兄弟关系</a:t>
            </a:r>
            <a:endParaRPr lang="en-US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driver.find_element_by_android_uiautomator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</a:t>
            </a:r>
            <a:b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   </a:t>
            </a: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'new </a:t>
            </a:r>
            <a:r>
              <a:rPr lang="en" altLang="zh-CN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UiSelector</a:t>
            </a: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().description("</a:t>
            </a:r>
            <a:r>
              <a:rPr lang="zh-CN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关注</a:t>
            </a:r>
            <a:r>
              <a:rPr lang="en-US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").</a:t>
            </a:r>
            <a:r>
              <a:rPr lang="en" altLang="zh-CN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fromParent</a:t>
            </a:r>
            <a:r>
              <a:rPr lang="en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(description("</a:t>
            </a:r>
            <a:r>
              <a:rPr lang="zh-CN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推荐</a:t>
            </a:r>
            <a:r>
              <a:rPr lang="en-US" altLang="zh-CN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"))'</a:t>
            </a:r>
            <a:r>
              <a:rPr lang="en-US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)</a:t>
            </a:r>
            <a:br>
              <a:rPr lang="en-US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061F92-DDAC-A142-8BC1-6DD42E6C06D3}"/>
              </a:ext>
            </a:extLst>
          </p:cNvPr>
          <p:cNvSpPr txBox="1"/>
          <p:nvPr/>
        </p:nvSpPr>
        <p:spPr>
          <a:xfrm>
            <a:off x="394242" y="3764030"/>
            <a:ext cx="86278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针对</a:t>
            </a:r>
            <a:r>
              <a:rPr lang="en-US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webview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下面定位的：</a:t>
            </a:r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find_elements_by_tag_name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</a:t>
            </a:r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标签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名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find_elements_by_link_text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</a:t>
            </a:r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超链接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精准匹配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find_elements_by_partial_link_text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 </a:t>
            </a:r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超链接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模糊匹配</a:t>
            </a:r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find_elements_by_css_selector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 </a:t>
            </a:r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css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匹配方式</a:t>
            </a:r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一组</a:t>
            </a:r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find_element_by_tag_name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 </a:t>
            </a: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find_element_by_link_text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 </a:t>
            </a: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find_element_by_partial_link_text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 </a:t>
            </a:r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find_elements_by_css_selector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 </a:t>
            </a:r>
          </a:p>
          <a:p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endParaRPr kumimoji="1" lang="zh-CN" altLang="en-US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2019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68B1B3-F32F-B041-AA6E-54ED508A7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3.4</a:t>
            </a:r>
            <a:r>
              <a:rPr kumimoji="1" lang="zh-CN" altLang="en-US" dirty="0"/>
              <a:t>怎么写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983598-DEB4-0F4E-B4EC-43EB488A3E5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kumimoji="1" lang="zh-CN" altLang="en-US" dirty="0"/>
              <a:t>以登录为例子，首先需要使用查找元素的工具（</a:t>
            </a:r>
            <a:r>
              <a:rPr kumimoji="1" lang="en-US" altLang="zh-CN" dirty="0"/>
              <a:t>Appium/</a:t>
            </a:r>
            <a:r>
              <a:rPr kumimoji="1" lang="en-US" altLang="zh-CN" dirty="0" err="1"/>
              <a:t>uiautomator</a:t>
            </a:r>
            <a:r>
              <a:rPr kumimoji="1" lang="zh-CN" altLang="en-US" dirty="0"/>
              <a:t>），我用的是</a:t>
            </a:r>
            <a:r>
              <a:rPr kumimoji="1" lang="en-US" altLang="zh-CN" dirty="0" err="1"/>
              <a:t>appium</a:t>
            </a:r>
            <a:r>
              <a:rPr kumimoji="1" lang="zh-CN" altLang="en-US" dirty="0"/>
              <a:t>，通过</a:t>
            </a:r>
            <a:r>
              <a:rPr kumimoji="1" lang="en-US" altLang="zh-CN" dirty="0" err="1"/>
              <a:t>appium</a:t>
            </a:r>
            <a:r>
              <a:rPr kumimoji="1" lang="zh-CN" altLang="en-US" dirty="0"/>
              <a:t>打开天眼企服的页面，</a:t>
            </a:r>
            <a:endParaRPr kumimoji="1" lang="en-US" altLang="zh-CN" dirty="0"/>
          </a:p>
          <a:p>
            <a:r>
              <a:rPr kumimoji="1" lang="en-US" altLang="zh-CN" dirty="0"/>
              <a:t>1.</a:t>
            </a:r>
            <a:r>
              <a:rPr kumimoji="1" lang="zh-CN" altLang="en-US" dirty="0"/>
              <a:t>点击我的，在</a:t>
            </a:r>
            <a:r>
              <a:rPr kumimoji="1" lang="en-US" altLang="zh-CN" dirty="0" err="1"/>
              <a:t>appium</a:t>
            </a:r>
            <a:r>
              <a:rPr kumimoji="1" lang="zh-CN" altLang="en-US" dirty="0"/>
              <a:t>里面查找我的元素信息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146BDB3-718A-664E-B183-31945ED2F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931" y="2054007"/>
            <a:ext cx="6858000" cy="41529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327D504-1CDC-2D40-83D3-8B4ED66D456B}"/>
              </a:ext>
            </a:extLst>
          </p:cNvPr>
          <p:cNvSpPr txBox="1"/>
          <p:nvPr/>
        </p:nvSpPr>
        <p:spPr>
          <a:xfrm>
            <a:off x="289358" y="6257835"/>
            <a:ext cx="1176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代码：</a:t>
            </a:r>
            <a:r>
              <a:rPr lang="en" altLang="zh-CN" dirty="0"/>
              <a:t> </a:t>
            </a:r>
            <a:r>
              <a:rPr lang="en" altLang="zh-CN" dirty="0" err="1"/>
              <a:t>self.driver.find_element_by_xpath</a:t>
            </a:r>
            <a:r>
              <a:rPr lang="en" altLang="zh-CN" dirty="0"/>
              <a:t>(</a:t>
            </a:r>
            <a:r>
              <a:rPr lang="en" altLang="zh-CN" b="1" dirty="0"/>
              <a:t>"//</a:t>
            </a:r>
            <a:r>
              <a:rPr lang="en" altLang="zh-CN" b="1" dirty="0" err="1"/>
              <a:t>android.widget.Button</a:t>
            </a:r>
            <a:r>
              <a:rPr lang="en" altLang="zh-CN" b="1" dirty="0"/>
              <a:t>[@content-</a:t>
            </a:r>
            <a:r>
              <a:rPr lang="en" altLang="zh-CN" b="1" dirty="0" err="1"/>
              <a:t>desc</a:t>
            </a:r>
            <a:r>
              <a:rPr lang="en" altLang="zh-CN" b="1" dirty="0"/>
              <a:t>='</a:t>
            </a:r>
            <a:r>
              <a:rPr lang="zh-CN" altLang="en-US" b="1" dirty="0"/>
              <a:t>我的</a:t>
            </a:r>
            <a:r>
              <a:rPr lang="en-US" altLang="zh-CN" b="1" dirty="0"/>
              <a:t>, </a:t>
            </a:r>
            <a:r>
              <a:rPr lang="en" altLang="zh-CN" b="1" dirty="0"/>
              <a:t>tab, 4 of 4']"</a:t>
            </a:r>
            <a:r>
              <a:rPr lang="en" altLang="zh-CN" dirty="0"/>
              <a:t>).click()</a:t>
            </a:r>
            <a:br>
              <a:rPr lang="en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9209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7C155D-2FB6-8A47-AF61-015333EE0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登录例子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0A31CC-F66A-9E41-9871-8E51BD6AC85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点击登录</a:t>
            </a:r>
            <a:r>
              <a:rPr kumimoji="1" lang="en-US" altLang="zh-CN" dirty="0"/>
              <a:t>/</a:t>
            </a:r>
            <a:r>
              <a:rPr kumimoji="1" lang="zh-CN" altLang="en-US" dirty="0"/>
              <a:t>注册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748DF96-C155-9549-ACEF-BE6E74317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931" y="1409004"/>
            <a:ext cx="6832600" cy="41402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431DDE3-1EE1-2647-A91D-7986C92D27F3}"/>
              </a:ext>
            </a:extLst>
          </p:cNvPr>
          <p:cNvSpPr txBox="1"/>
          <p:nvPr/>
        </p:nvSpPr>
        <p:spPr>
          <a:xfrm>
            <a:off x="564931" y="5774499"/>
            <a:ext cx="8942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代码：</a:t>
            </a:r>
            <a:r>
              <a:rPr lang="en" altLang="zh-CN" dirty="0"/>
              <a:t> </a:t>
            </a:r>
            <a:r>
              <a:rPr lang="en" altLang="zh-CN" dirty="0" err="1"/>
              <a:t>self.driver.find_element_by_xpath</a:t>
            </a:r>
            <a:r>
              <a:rPr lang="en" altLang="zh-CN" dirty="0"/>
              <a:t>(</a:t>
            </a:r>
            <a:r>
              <a:rPr lang="en" altLang="zh-CN" b="1" dirty="0"/>
              <a:t>"//*[@text='</a:t>
            </a:r>
            <a:r>
              <a:rPr lang="zh-CN" altLang="en-US" b="1" dirty="0"/>
              <a:t>登录</a:t>
            </a:r>
            <a:r>
              <a:rPr lang="en-US" altLang="zh-CN" b="1" dirty="0"/>
              <a:t>/</a:t>
            </a:r>
            <a:r>
              <a:rPr lang="zh-CN" altLang="en-US" b="1" dirty="0"/>
              <a:t>注册</a:t>
            </a:r>
            <a:r>
              <a:rPr lang="en-US" altLang="zh-CN" b="1" dirty="0"/>
              <a:t>']"</a:t>
            </a:r>
            <a:r>
              <a:rPr lang="en-US" altLang="zh-CN" dirty="0"/>
              <a:t>).</a:t>
            </a:r>
            <a:r>
              <a:rPr lang="en" altLang="zh-CN" dirty="0"/>
              <a:t>click()</a:t>
            </a:r>
            <a:br>
              <a:rPr lang="en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6044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FADE10-0BB8-6A48-AEDD-43939C8C9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登录例子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B8E82C-4F45-D74C-8A6C-5FD4EA5A5FB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进入到登录页面，填写信息并点击登录</a:t>
            </a:r>
            <a:endParaRPr kumimoji="1" lang="en-US" altLang="zh-CN" dirty="0"/>
          </a:p>
          <a:p>
            <a:r>
              <a:rPr kumimoji="1" lang="zh-CN" altLang="en-US" dirty="0"/>
              <a:t>手机上点击登录，然后在</a:t>
            </a:r>
            <a:r>
              <a:rPr kumimoji="1" lang="en-US" altLang="zh-CN" dirty="0" err="1"/>
              <a:t>appium</a:t>
            </a:r>
            <a:r>
              <a:rPr kumimoji="1" lang="zh-CN" altLang="en-US" dirty="0"/>
              <a:t>的界面点击刷新按钮，可以看到</a:t>
            </a:r>
            <a:r>
              <a:rPr kumimoji="1" lang="en-US" altLang="zh-CN" dirty="0" err="1"/>
              <a:t>appium</a:t>
            </a:r>
            <a:r>
              <a:rPr kumimoji="1" lang="zh-CN" altLang="en-US" dirty="0"/>
              <a:t>界面和手机上界面一致了，之后找相应的手机框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CDF0BF9-0C8C-3743-A8C5-E67225F09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75" y="2003904"/>
            <a:ext cx="6858000" cy="41529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2FB1AAE-4FBC-B542-AA05-34093E84F97E}"/>
              </a:ext>
            </a:extLst>
          </p:cNvPr>
          <p:cNvSpPr txBox="1"/>
          <p:nvPr/>
        </p:nvSpPr>
        <p:spPr>
          <a:xfrm>
            <a:off x="564931" y="6325644"/>
            <a:ext cx="10119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代码 ：</a:t>
            </a:r>
            <a:r>
              <a:rPr lang="en" altLang="zh-CN" dirty="0"/>
              <a:t> </a:t>
            </a:r>
            <a:r>
              <a:rPr lang="en" altLang="zh-CN" dirty="0" err="1"/>
              <a:t>self.driver.find_element_by_xpath</a:t>
            </a:r>
            <a:r>
              <a:rPr lang="en" altLang="zh-CN" dirty="0"/>
              <a:t>(</a:t>
            </a:r>
            <a:r>
              <a:rPr lang="en" altLang="zh-CN" b="1" dirty="0"/>
              <a:t>"//*[@text='</a:t>
            </a:r>
            <a:r>
              <a:rPr lang="zh-CN" altLang="en-US" b="1" dirty="0"/>
              <a:t>账号密码登录</a:t>
            </a:r>
            <a:r>
              <a:rPr lang="en-US" altLang="zh-CN" b="1" dirty="0"/>
              <a:t>']"</a:t>
            </a:r>
            <a:r>
              <a:rPr lang="en-US" altLang="zh-CN" dirty="0"/>
              <a:t>).</a:t>
            </a:r>
            <a:r>
              <a:rPr lang="en" altLang="zh-CN" dirty="0"/>
              <a:t>click()</a:t>
            </a:r>
            <a:br>
              <a:rPr lang="en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0413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2A4E4D-65AF-1244-8A3E-ECD435648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登录例子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707F0FC-DBEA-0E46-B574-EC707095D43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64931" y="1571495"/>
            <a:ext cx="6858000" cy="4152900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431FD73-8615-F44D-8228-4C0CA69FFABB}"/>
              </a:ext>
            </a:extLst>
          </p:cNvPr>
          <p:cNvSpPr txBox="1"/>
          <p:nvPr/>
        </p:nvSpPr>
        <p:spPr>
          <a:xfrm>
            <a:off x="439670" y="5724395"/>
            <a:ext cx="10858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代码：</a:t>
            </a:r>
            <a:r>
              <a:rPr lang="en" altLang="zh-CN" dirty="0"/>
              <a:t> </a:t>
            </a:r>
            <a:r>
              <a:rPr lang="en" altLang="zh-CN" dirty="0" err="1"/>
              <a:t>self.driver.find_element_by_xpath</a:t>
            </a:r>
            <a:r>
              <a:rPr lang="en" altLang="zh-CN" dirty="0"/>
              <a:t>(</a:t>
            </a:r>
            <a:r>
              <a:rPr lang="en" altLang="zh-CN" b="1" dirty="0"/>
              <a:t>“//*[@text=‘</a:t>
            </a:r>
            <a:r>
              <a:rPr lang="zh-CN" altLang="en-US" b="1" dirty="0"/>
              <a:t>请输入手机号</a:t>
            </a:r>
            <a:r>
              <a:rPr lang="en-US" altLang="zh-CN" b="1" dirty="0"/>
              <a:t>’]”</a:t>
            </a:r>
            <a:r>
              <a:rPr lang="en-US" altLang="zh-CN" dirty="0"/>
              <a:t>).</a:t>
            </a:r>
            <a:r>
              <a:rPr lang="en" altLang="zh-CN" dirty="0" err="1"/>
              <a:t>send_keys</a:t>
            </a:r>
            <a:r>
              <a:rPr lang="en" altLang="zh-CN" dirty="0"/>
              <a:t>(</a:t>
            </a:r>
            <a:r>
              <a:rPr lang="en" altLang="zh-CN" b="1" dirty="0"/>
              <a:t>“</a:t>
            </a:r>
            <a:r>
              <a:rPr lang="zh-CN" altLang="en" b="1" dirty="0"/>
              <a:t>输入</a:t>
            </a:r>
            <a:r>
              <a:rPr lang="zh-CN" altLang="en-US" b="1" dirty="0"/>
              <a:t>你的</a:t>
            </a:r>
            <a:r>
              <a:rPr lang="zh-CN" altLang="en" b="1" dirty="0"/>
              <a:t>测试</a:t>
            </a:r>
            <a:r>
              <a:rPr lang="zh-CN" altLang="en-US" b="1" dirty="0"/>
              <a:t>账号</a:t>
            </a:r>
            <a:r>
              <a:rPr lang="en" altLang="zh-CN" b="1" dirty="0"/>
              <a:t>"</a:t>
            </a:r>
            <a:r>
              <a:rPr lang="en" altLang="zh-CN" dirty="0"/>
              <a:t>)</a:t>
            </a:r>
            <a:br>
              <a:rPr lang="en" altLang="zh-CN" dirty="0"/>
            </a:b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C0529E3-95B6-2B41-B43C-25D79D7FB344}"/>
              </a:ext>
            </a:extLst>
          </p:cNvPr>
          <p:cNvSpPr txBox="1"/>
          <p:nvPr/>
        </p:nvSpPr>
        <p:spPr>
          <a:xfrm>
            <a:off x="564931" y="1063409"/>
            <a:ext cx="3519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输入手机号</a:t>
            </a:r>
          </a:p>
        </p:txBody>
      </p:sp>
    </p:spTree>
    <p:extLst>
      <p:ext uri="{BB962C8B-B14F-4D97-AF65-F5344CB8AC3E}">
        <p14:creationId xmlns:p14="http://schemas.microsoft.com/office/powerpoint/2010/main" val="3743199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en-US" altLang="zh-CN" sz="4000" dirty="0"/>
              <a:t>1.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Appium</a:t>
            </a:r>
            <a:r>
              <a:rPr kumimoji="1" lang="zh-CN" altLang="en-US" sz="4000" dirty="0"/>
              <a:t>介绍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EB17F7-3E85-DF42-A9AD-E78E7DF3B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登录例子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9DB1B6B-0B04-2749-A44A-5728C539EF01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64931" y="1938728"/>
            <a:ext cx="6883400" cy="4152900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472495C-7061-324F-8A96-888C922094E3}"/>
              </a:ext>
            </a:extLst>
          </p:cNvPr>
          <p:cNvSpPr txBox="1"/>
          <p:nvPr/>
        </p:nvSpPr>
        <p:spPr>
          <a:xfrm>
            <a:off x="407205" y="6211669"/>
            <a:ext cx="11367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代码：</a:t>
            </a:r>
            <a:r>
              <a:rPr lang="en" altLang="zh-CN" dirty="0"/>
              <a:t> </a:t>
            </a:r>
            <a:r>
              <a:rPr lang="en" altLang="zh-CN" dirty="0" err="1"/>
              <a:t>self.driver.find_element_by_xpath</a:t>
            </a:r>
            <a:r>
              <a:rPr lang="en" altLang="zh-CN" dirty="0"/>
              <a:t>(</a:t>
            </a:r>
            <a:r>
              <a:rPr lang="en" altLang="zh-CN" b="1" dirty="0"/>
              <a:t>“//*[@text=‘</a:t>
            </a:r>
            <a:r>
              <a:rPr lang="zh-CN" altLang="en-US" b="1" dirty="0"/>
              <a:t>请输入密码</a:t>
            </a:r>
            <a:r>
              <a:rPr lang="en-US" altLang="zh-CN" b="1" dirty="0"/>
              <a:t>’]”</a:t>
            </a:r>
            <a:r>
              <a:rPr lang="en-US" altLang="zh-CN" dirty="0"/>
              <a:t>).</a:t>
            </a:r>
            <a:r>
              <a:rPr lang="en" altLang="zh-CN" dirty="0" err="1"/>
              <a:t>send_keys</a:t>
            </a:r>
            <a:r>
              <a:rPr lang="en" altLang="zh-CN" dirty="0"/>
              <a:t>(</a:t>
            </a:r>
            <a:r>
              <a:rPr lang="en" altLang="zh-CN" b="1" dirty="0"/>
              <a:t>”</a:t>
            </a:r>
            <a:r>
              <a:rPr lang="zh-CN" altLang="en" b="1" dirty="0"/>
              <a:t>输入</a:t>
            </a:r>
            <a:r>
              <a:rPr lang="zh-CN" altLang="en-US" b="1" dirty="0"/>
              <a:t>你的密码</a:t>
            </a:r>
            <a:r>
              <a:rPr lang="en" altLang="zh-CN" b="1" dirty="0"/>
              <a:t>"</a:t>
            </a:r>
            <a:r>
              <a:rPr lang="en" altLang="zh-CN" dirty="0"/>
              <a:t>)</a:t>
            </a:r>
            <a:br>
              <a:rPr lang="en" altLang="zh-CN" dirty="0"/>
            </a:b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B4A5FCB-2C71-ED46-9F79-49C58303C92B}"/>
              </a:ext>
            </a:extLst>
          </p:cNvPr>
          <p:cNvSpPr txBox="1"/>
          <p:nvPr/>
        </p:nvSpPr>
        <p:spPr>
          <a:xfrm>
            <a:off x="564931" y="1139868"/>
            <a:ext cx="364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输入密码</a:t>
            </a:r>
          </a:p>
        </p:txBody>
      </p:sp>
    </p:spTree>
    <p:extLst>
      <p:ext uri="{BB962C8B-B14F-4D97-AF65-F5344CB8AC3E}">
        <p14:creationId xmlns:p14="http://schemas.microsoft.com/office/powerpoint/2010/main" val="702096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F59664-86B8-4C47-A45C-7028A9AA7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登录例子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9BA933D-E100-144E-ABD0-9F98D6CEB841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33056" y="1825994"/>
            <a:ext cx="6858000" cy="4152900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DCE74DD-160A-064B-B4D2-FC4B3C19F586}"/>
              </a:ext>
            </a:extLst>
          </p:cNvPr>
          <p:cNvSpPr txBox="1"/>
          <p:nvPr/>
        </p:nvSpPr>
        <p:spPr>
          <a:xfrm>
            <a:off x="564931" y="6100175"/>
            <a:ext cx="9795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代码：</a:t>
            </a:r>
            <a:r>
              <a:rPr lang="en" altLang="zh-CN" dirty="0"/>
              <a:t> </a:t>
            </a:r>
            <a:r>
              <a:rPr lang="en" altLang="zh-CN" dirty="0" err="1"/>
              <a:t>self.driver.find_element_by_accessibility_id</a:t>
            </a:r>
            <a:r>
              <a:rPr lang="en" altLang="zh-CN" dirty="0"/>
              <a:t>(</a:t>
            </a:r>
            <a:r>
              <a:rPr lang="en" altLang="zh-CN" b="1" dirty="0"/>
              <a:t>'</a:t>
            </a:r>
            <a:r>
              <a:rPr lang="en" altLang="zh-CN" b="1" dirty="0" err="1"/>
              <a:t>AutoLogincheckbox</a:t>
            </a:r>
            <a:r>
              <a:rPr lang="en" altLang="zh-CN" b="1" dirty="0"/>
              <a:t>'</a:t>
            </a:r>
            <a:r>
              <a:rPr lang="en" altLang="zh-CN" dirty="0"/>
              <a:t>).click()</a:t>
            </a:r>
            <a:br>
              <a:rPr lang="en" altLang="zh-CN" dirty="0"/>
            </a:b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3BE5995-7174-1D4A-AA21-8C9F7D05F709}"/>
              </a:ext>
            </a:extLst>
          </p:cNvPr>
          <p:cNvSpPr txBox="1"/>
          <p:nvPr/>
        </p:nvSpPr>
        <p:spPr>
          <a:xfrm>
            <a:off x="789140" y="1039660"/>
            <a:ext cx="301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点击：我已阅读并同意</a:t>
            </a:r>
          </a:p>
        </p:txBody>
      </p:sp>
    </p:spTree>
    <p:extLst>
      <p:ext uri="{BB962C8B-B14F-4D97-AF65-F5344CB8AC3E}">
        <p14:creationId xmlns:p14="http://schemas.microsoft.com/office/powerpoint/2010/main" val="2748122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8F3D6F-04C1-B14F-B8E2-EB1545A03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登录例子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E0AD2B-2A23-1F4F-9081-B271D84A989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kumimoji="1" lang="zh-CN" altLang="en-US" dirty="0"/>
              <a:t>点击登录按钮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DB97FB6-0535-094D-B28B-A6ECE962E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75" y="1502862"/>
            <a:ext cx="6858000" cy="41529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89ABC1E-C7EE-5044-AEAE-EB8FF46E6BD7}"/>
              </a:ext>
            </a:extLst>
          </p:cNvPr>
          <p:cNvSpPr txBox="1"/>
          <p:nvPr/>
        </p:nvSpPr>
        <p:spPr>
          <a:xfrm>
            <a:off x="564930" y="5787025"/>
            <a:ext cx="10432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代码：</a:t>
            </a:r>
            <a:r>
              <a:rPr lang="en" altLang="zh-CN" dirty="0"/>
              <a:t> </a:t>
            </a:r>
            <a:r>
              <a:rPr lang="en" altLang="zh-CN" dirty="0" err="1"/>
              <a:t>self.driver.find_element_by_xpath</a:t>
            </a:r>
            <a:r>
              <a:rPr lang="en" altLang="zh-CN" dirty="0"/>
              <a:t>(</a:t>
            </a:r>
            <a:r>
              <a:rPr lang="en" altLang="zh-CN" b="1" dirty="0"/>
              <a:t>"//*[@text='</a:t>
            </a:r>
            <a:r>
              <a:rPr lang="zh-CN" altLang="en-US" b="1" dirty="0"/>
              <a:t>登录</a:t>
            </a:r>
            <a:r>
              <a:rPr lang="en-US" altLang="zh-CN" b="1" dirty="0"/>
              <a:t>']"</a:t>
            </a:r>
            <a:r>
              <a:rPr lang="en-US" altLang="zh-CN" dirty="0"/>
              <a:t>).</a:t>
            </a:r>
            <a:r>
              <a:rPr lang="en" altLang="zh-CN" dirty="0"/>
              <a:t>click()</a:t>
            </a:r>
            <a:br>
              <a:rPr lang="en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7868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D90BD9-59BF-7840-B5A9-B71540C2E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登录完整代码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F600A2-1719-D24A-90DC-DE341A1914F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os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unittest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Tools.appiumbrowser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webdriver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appium.webdriver.common.touch_action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TouchAction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time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#Appium</a:t>
            </a: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环境配置</a:t>
            </a:r>
            <a:b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PATH =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lambda 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p: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os.path.abspath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os.path.join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os.path.dirname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(__file__), p)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class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DpAppTests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unittest.TestCase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):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def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setUp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(self):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#android</a:t>
            </a:r>
            <a:b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desired_caps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= {}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desired_caps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platformName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] =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‘Android’ 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设置平台</a:t>
            </a:r>
            <a:b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desired_caps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platformVersion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] =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‘11.0’ 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系统版本</a:t>
            </a:r>
            <a:b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desired_caps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deviceName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] =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‘emulator-5556’ 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设备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id  #4YYGK18B26000004  #bce6f93c</a:t>
            </a:r>
            <a:b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desired_caps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autoLaunch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] =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‘true’ 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是否自动启动</a:t>
            </a:r>
            <a:b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b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desired_caps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appPackage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] =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com.yeqin.enterpriseservice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 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包名</a:t>
            </a:r>
            <a:b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desired_caps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appActivity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] =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com.yeqin.enterpriseservice.MainActivity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 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启动的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activity</a:t>
            </a:r>
            <a:b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b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self.driver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webdriver.Remote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‘http://127.0.0.1:4723/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wd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/hub’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desired_caps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time.sleep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(10)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print(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‘-------------’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self.driver.find_element_by_xpath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“//*[@text=‘</a:t>
            </a:r>
            <a:r>
              <a:rPr lang="zh-CN" altLang="en-US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我已阅读并同意</a:t>
            </a:r>
            <a:r>
              <a:rPr lang="en-US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’]”</a:t>
            </a:r>
            <a:r>
              <a:rPr lang="en-US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).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click()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self.driver.find_element_by_xpath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“//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android.widget.Button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[@content-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desc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=‘</a:t>
            </a:r>
            <a:r>
              <a:rPr lang="zh-CN" altLang="en-US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我的</a:t>
            </a:r>
            <a:r>
              <a:rPr lang="en-US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tab, 4 of 4’]”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).click()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self.driver.find_element_by_xpath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“//*[@text=‘</a:t>
            </a:r>
            <a:r>
              <a:rPr lang="zh-CN" altLang="en-US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登录</a:t>
            </a:r>
            <a:r>
              <a:rPr lang="en-US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en-US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注册</a:t>
            </a:r>
            <a:r>
              <a:rPr lang="en-US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’]”</a:t>
            </a:r>
            <a:r>
              <a:rPr lang="en-US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).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click()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self.driver.find_element_by_xpath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“//*[@text=‘</a:t>
            </a:r>
            <a:r>
              <a:rPr lang="zh-CN" altLang="en-US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账号密码登录</a:t>
            </a:r>
            <a:r>
              <a:rPr lang="en-US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’]”</a:t>
            </a:r>
            <a:r>
              <a:rPr lang="en-US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).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click()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time.sleep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(5)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self.driver.find_element_by_accessibility_id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‘</a:t>
            </a:r>
            <a:r>
              <a:rPr lang="en" altLang="zh-CN" sz="1600" b="1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AutoLogincheckbox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).click()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self.driver.find_element_by_xpath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“//*[@text=‘</a:t>
            </a:r>
            <a:r>
              <a:rPr lang="zh-CN" altLang="en-US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请输入手机号</a:t>
            </a:r>
            <a:r>
              <a:rPr lang="en-US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’]”</a:t>
            </a:r>
            <a:r>
              <a:rPr lang="en-US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).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send_keys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e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输入你的</a:t>
            </a:r>
            <a:r>
              <a:rPr lang="zh-CN" altLang="en-US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手机号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”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self.driver.find_element_by_xpath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“//*[@text=‘</a:t>
            </a:r>
            <a:r>
              <a:rPr lang="zh-CN" altLang="en-US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请输入密码</a:t>
            </a:r>
            <a:r>
              <a:rPr lang="en-US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’]”</a:t>
            </a:r>
            <a:r>
              <a:rPr lang="en-US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).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send_keys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e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输入你的</a:t>
            </a:r>
            <a:r>
              <a:rPr lang="zh-CN" altLang="en-US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密码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"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self.driver.find_element_by_xpath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"//*[@text='</a:t>
            </a:r>
            <a:r>
              <a:rPr lang="zh-CN" altLang="en-US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登录</a:t>
            </a:r>
            <a:r>
              <a:rPr lang="en-US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']"</a:t>
            </a:r>
            <a:r>
              <a:rPr lang="en-US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).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click()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br>
              <a:rPr lang="en-US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-US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def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tearDown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(self):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self.driver.quit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() 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#case</a:t>
            </a: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执行完退出</a:t>
            </a:r>
            <a:b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b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def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test_dpApp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(self): 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需要执行的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case</a:t>
            </a:r>
            <a:b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time.sleep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(15)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if 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__name__ == </a:t>
            </a:r>
            <a:r>
              <a:rPr lang="en" altLang="zh-CN" sz="1600" b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'__main__'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: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suite =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unittest.TestLoader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().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loadTestsFromTestCase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DpAppTests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)</a:t>
            </a:r>
            <a:b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" altLang="zh-CN" sz="1600" dirty="0" err="1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unittest.TextTestRunner</a:t>
            </a:r>
            <a:r>
              <a:rPr lang="en" altLang="zh-CN" sz="1600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(verbosity=2).run(suite) 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执行</a:t>
            </a:r>
            <a:r>
              <a:rPr lang="en" altLang="zh-CN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case</a:t>
            </a:r>
            <a: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  <a:t>集</a:t>
            </a:r>
            <a:br>
              <a:rPr lang="zh-CN" altLang="en-US" sz="1600" i="1" dirty="0">
                <a:latin typeface="Times New Roman" panose="02020603050405020304" pitchFamily="18" charset="0"/>
                <a:ea typeface="Songti SC" panose="02010600040101010101" pitchFamily="2" charset="-122"/>
                <a:cs typeface="Times New Roman" panose="02020603050405020304" pitchFamily="18" charset="0"/>
              </a:rPr>
            </a:br>
            <a:endParaRPr kumimoji="1" lang="zh-CN" altLang="en-US" sz="1600" dirty="0">
              <a:latin typeface="Times New Roman" panose="02020603050405020304" pitchFamily="18" charset="0"/>
              <a:ea typeface="Songti SC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0964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IOS </a:t>
            </a:r>
            <a:r>
              <a:rPr kumimoji="1"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定位方法</a:t>
            </a:r>
            <a:endParaRPr kumimoji="1"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4079" y="1134872"/>
            <a:ext cx="12880449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在 </a:t>
            </a:r>
            <a:r>
              <a:rPr lang="en" altLang="zh-CN" dirty="0"/>
              <a:t>iOS </a:t>
            </a:r>
            <a:r>
              <a:rPr lang="zh-CN" altLang="en-US" dirty="0"/>
              <a:t>的 </a:t>
            </a:r>
            <a:r>
              <a:rPr lang="en" altLang="zh-CN" dirty="0"/>
              <a:t>UI </a:t>
            </a:r>
            <a:r>
              <a:rPr lang="zh-CN" altLang="en-US" dirty="0"/>
              <a:t>自动化中，使用原生支持的</a:t>
            </a:r>
            <a:r>
              <a:rPr lang="en" altLang="zh-CN" dirty="0"/>
              <a:t>Predicate</a:t>
            </a:r>
            <a:r>
              <a:rPr lang="zh-CN" altLang="en-US" dirty="0"/>
              <a:t>定位方式是最好，可支持元素的单个属性和多个属性定位，强烈推荐使用。</a:t>
            </a:r>
            <a:endParaRPr lang="en-US" altLang="zh-CN" dirty="0"/>
          </a:p>
          <a:p>
            <a:r>
              <a:rPr lang="en" altLang="zh-CN" dirty="0" err="1"/>
              <a:t>driver.find_element_by_ios_predicate</a:t>
            </a:r>
            <a:r>
              <a:rPr lang="en" altLang="zh-CN" dirty="0"/>
              <a:t>("value == '</a:t>
            </a:r>
            <a:r>
              <a:rPr lang="en" altLang="zh-CN" dirty="0" err="1"/>
              <a:t>ClearEmail</a:t>
            </a:r>
            <a:r>
              <a:rPr lang="en" altLang="zh-CN" dirty="0"/>
              <a:t>’”) </a:t>
            </a:r>
          </a:p>
          <a:p>
            <a:r>
              <a:rPr lang="en" altLang="zh-CN" dirty="0" err="1"/>
              <a:t>driver.find_element_by_ios_predicate</a:t>
            </a:r>
            <a:r>
              <a:rPr lang="en" altLang="zh-CN" dirty="0"/>
              <a:t>("type == '</a:t>
            </a:r>
            <a:r>
              <a:rPr lang="en" altLang="zh-CN" dirty="0" err="1"/>
              <a:t>XCUIElementTypeButton</a:t>
            </a:r>
            <a:r>
              <a:rPr lang="en" altLang="zh-CN" dirty="0"/>
              <a:t>' AND value == '</a:t>
            </a:r>
            <a:r>
              <a:rPr lang="en" altLang="zh-CN" dirty="0" err="1"/>
              <a:t>ClearEmail</a:t>
            </a:r>
            <a:r>
              <a:rPr lang="en" altLang="zh-CN" dirty="0"/>
              <a:t>’”)</a:t>
            </a:r>
          </a:p>
          <a:p>
            <a:r>
              <a:rPr lang="en-US" altLang="zh-CN" dirty="0"/>
              <a:t>1)</a:t>
            </a:r>
            <a:r>
              <a:rPr lang="zh-CN" altLang="en-US" dirty="0"/>
              <a:t>比较运算符：</a:t>
            </a:r>
            <a:r>
              <a:rPr lang="en-US" altLang="zh-CN" dirty="0"/>
              <a:t>&gt;</a:t>
            </a:r>
            <a:r>
              <a:rPr lang="zh-CN" altLang="en-US" dirty="0"/>
              <a:t>、</a:t>
            </a:r>
            <a:r>
              <a:rPr lang="en-US" altLang="zh-CN" dirty="0"/>
              <a:t>&lt;</a:t>
            </a:r>
            <a:r>
              <a:rPr lang="zh-CN" altLang="en-US" dirty="0"/>
              <a:t>、</a:t>
            </a:r>
            <a:r>
              <a:rPr lang="en-US" altLang="zh-CN" dirty="0"/>
              <a:t>==</a:t>
            </a:r>
            <a:r>
              <a:rPr lang="zh-CN" altLang="en-US" dirty="0"/>
              <a:t>、</a:t>
            </a:r>
            <a:r>
              <a:rPr lang="en-US" altLang="zh-CN" dirty="0"/>
              <a:t>&gt;=</a:t>
            </a:r>
            <a:r>
              <a:rPr lang="zh-CN" altLang="en-US" dirty="0"/>
              <a:t>、</a:t>
            </a:r>
            <a:r>
              <a:rPr lang="en-US" altLang="zh-CN" dirty="0"/>
              <a:t>&lt;=</a:t>
            </a:r>
            <a:r>
              <a:rPr lang="zh-CN" altLang="en-US" dirty="0"/>
              <a:t>、</a:t>
            </a:r>
            <a:r>
              <a:rPr lang="en-US" altLang="zh-CN" dirty="0"/>
              <a:t>!=</a:t>
            </a:r>
            <a:br>
              <a:rPr lang="zh-CN" altLang="en-US" dirty="0"/>
            </a:br>
            <a:r>
              <a:rPr lang="zh-CN" altLang="en-US" dirty="0"/>
              <a:t>可用于数值和字符串的比较：</a:t>
            </a:r>
            <a:endParaRPr lang="en-US" altLang="zh-CN" dirty="0"/>
          </a:p>
          <a:p>
            <a:r>
              <a:rPr lang="en" altLang="zh-CN" dirty="0" err="1"/>
              <a:t>driver.find_element_by_ios_predicate</a:t>
            </a:r>
            <a:r>
              <a:rPr lang="en" altLang="zh-CN" dirty="0"/>
              <a:t>("value&gt;100") </a:t>
            </a:r>
          </a:p>
          <a:p>
            <a:r>
              <a:rPr lang="en-US" altLang="zh-CN" dirty="0"/>
              <a:t>2)</a:t>
            </a:r>
            <a:r>
              <a:rPr lang="zh-CN" altLang="en-US" dirty="0"/>
              <a:t>范围运算符：</a:t>
            </a:r>
            <a:r>
              <a:rPr lang="en" altLang="zh-CN" dirty="0"/>
              <a:t>IN</a:t>
            </a:r>
            <a:r>
              <a:rPr lang="zh-CN" altLang="en" dirty="0"/>
              <a:t>、</a:t>
            </a:r>
            <a:r>
              <a:rPr lang="en" altLang="zh-CN" dirty="0"/>
              <a:t>BETWEEN</a:t>
            </a:r>
            <a:br>
              <a:rPr lang="en" altLang="zh-CN" dirty="0"/>
            </a:br>
            <a:r>
              <a:rPr lang="zh-CN" altLang="en-US" dirty="0"/>
              <a:t>可用于数值和字符串的范围核对</a:t>
            </a:r>
            <a:endParaRPr lang="en-US" altLang="zh-CN" dirty="0"/>
          </a:p>
          <a:p>
            <a:r>
              <a:rPr lang="en" altLang="zh-CN" dirty="0" err="1"/>
              <a:t>driver.find_element_by_ios_predicate</a:t>
            </a:r>
            <a:r>
              <a:rPr lang="en" altLang="zh-CN" dirty="0"/>
              <a:t>("value BETWEEN {1,6}") </a:t>
            </a:r>
            <a:br>
              <a:rPr lang="en" altLang="zh-CN" dirty="0"/>
            </a:br>
            <a:r>
              <a:rPr lang="en-US" altLang="zh-CN" dirty="0"/>
              <a:t>3)</a:t>
            </a:r>
            <a:r>
              <a:rPr lang="zh-CN" altLang="en-US" dirty="0"/>
              <a:t>字符串相关：</a:t>
            </a:r>
            <a:r>
              <a:rPr lang="en" altLang="zh-CN" dirty="0"/>
              <a:t>CONTAINS</a:t>
            </a:r>
            <a:r>
              <a:rPr lang="zh-CN" altLang="en" dirty="0"/>
              <a:t>、</a:t>
            </a:r>
            <a:r>
              <a:rPr lang="en" altLang="zh-CN" dirty="0"/>
              <a:t>BEGINSWITH</a:t>
            </a:r>
            <a:r>
              <a:rPr lang="zh-CN" altLang="en" dirty="0"/>
              <a:t>、</a:t>
            </a:r>
            <a:r>
              <a:rPr lang="en" altLang="zh-CN" dirty="0"/>
              <a:t>ENDSWITH</a:t>
            </a:r>
            <a:br>
              <a:rPr lang="en" altLang="zh-CN" dirty="0"/>
            </a:br>
            <a:r>
              <a:rPr lang="en" altLang="zh-CN" dirty="0" err="1"/>
              <a:t>driver.find_element_by_ios_predicate</a:t>
            </a:r>
            <a:r>
              <a:rPr lang="en" altLang="zh-CN" dirty="0"/>
              <a:t>("value CONTAINS 'Email'") </a:t>
            </a:r>
          </a:p>
          <a:p>
            <a:r>
              <a:rPr lang="en-US" altLang="zh-CN" dirty="0"/>
              <a:t>4)</a:t>
            </a:r>
            <a:r>
              <a:rPr lang="zh-CN" altLang="en-US" dirty="0"/>
              <a:t>通配符：</a:t>
            </a:r>
            <a:r>
              <a:rPr lang="en" altLang="zh-CN" dirty="0"/>
              <a:t>LIKE</a:t>
            </a:r>
            <a:br>
              <a:rPr lang="en" altLang="zh-CN" dirty="0"/>
            </a:br>
            <a:r>
              <a:rPr lang="zh-CN" altLang="en-US" dirty="0"/>
              <a:t>其中：</a:t>
            </a:r>
            <a:r>
              <a:rPr lang="en-US" altLang="zh-CN" dirty="0"/>
              <a:t>?</a:t>
            </a:r>
            <a:r>
              <a:rPr lang="zh-CN" altLang="en-US" dirty="0"/>
              <a:t>代表一个字符，</a:t>
            </a:r>
            <a:r>
              <a:rPr lang="zh-CN" altLang="en-US" i="1" dirty="0"/>
              <a:t>代表多个字符</a:t>
            </a:r>
            <a:br>
              <a:rPr lang="zh-CN" altLang="en-US" dirty="0"/>
            </a:br>
            <a:r>
              <a:rPr lang="en" altLang="zh-CN" dirty="0" err="1"/>
              <a:t>driver.find_element_by_ios_predicate</a:t>
            </a:r>
            <a:r>
              <a:rPr lang="en" altLang="zh-CN" dirty="0"/>
              <a:t>("value LIKE 'Clear*'") </a:t>
            </a:r>
          </a:p>
          <a:p>
            <a:r>
              <a:rPr lang="en-US" altLang="zh-CN" dirty="0"/>
              <a:t>5)</a:t>
            </a:r>
            <a:r>
              <a:rPr lang="zh-CN" altLang="en-US" dirty="0"/>
              <a:t>正则表达式：</a:t>
            </a:r>
            <a:r>
              <a:rPr lang="en" altLang="zh-CN" dirty="0"/>
              <a:t>MATCHES</a:t>
            </a:r>
            <a:br>
              <a:rPr lang="en" altLang="zh-CN" dirty="0"/>
            </a:br>
            <a:r>
              <a:rPr lang="zh-CN" altLang="en-US" dirty="0"/>
              <a:t>如：一个元素的</a:t>
            </a:r>
            <a:r>
              <a:rPr lang="en" altLang="zh-CN" dirty="0"/>
              <a:t>value</a:t>
            </a:r>
            <a:r>
              <a:rPr lang="zh-CN" altLang="en-US" dirty="0"/>
              <a:t>属性为</a:t>
            </a:r>
            <a:r>
              <a:rPr lang="en" altLang="zh-CN" dirty="0" err="1"/>
              <a:t>ClearEmail</a:t>
            </a:r>
            <a:r>
              <a:rPr lang="en" altLang="zh-CN" dirty="0"/>
              <a:t>:</a:t>
            </a:r>
            <a:br>
              <a:rPr lang="en" altLang="zh-CN" dirty="0"/>
            </a:br>
            <a:r>
              <a:rPr lang="en" altLang="zh-CN" dirty="0"/>
              <a:t>value MATCHES '^</a:t>
            </a:r>
            <a:r>
              <a:rPr lang="en" altLang="zh-CN" dirty="0" err="1"/>
              <a:t>C.+l</a:t>
            </a:r>
            <a:r>
              <a:rPr lang="en" altLang="zh-CN" dirty="0"/>
              <a:t>$' </a:t>
            </a:r>
            <a:r>
              <a:rPr lang="en" altLang="zh-CN" dirty="0" err="1"/>
              <a:t>driver.find_element_by_ios_predicate</a:t>
            </a:r>
            <a:r>
              <a:rPr lang="en" altLang="zh-CN" dirty="0"/>
              <a:t>("value MATCHES '^</a:t>
            </a:r>
            <a:r>
              <a:rPr lang="en" altLang="zh-CN" dirty="0" err="1"/>
              <a:t>C.+l</a:t>
            </a:r>
            <a:r>
              <a:rPr lang="en" altLang="zh-CN" dirty="0"/>
              <a:t>$'")</a:t>
            </a:r>
            <a:br>
              <a:rPr lang="en" altLang="zh-CN" dirty="0"/>
            </a:br>
            <a:r>
              <a:rPr lang="en-US" altLang="zh-CN" dirty="0"/>
              <a:t>6</a:t>
            </a:r>
            <a:r>
              <a:rPr lang="zh-CN" altLang="en-US" dirty="0"/>
              <a:t>）两种及两种以上属性定位元素：</a:t>
            </a:r>
            <a:r>
              <a:rPr lang="en" altLang="zh-CN" dirty="0"/>
              <a:t>AND</a:t>
            </a:r>
            <a:br>
              <a:rPr lang="en" altLang="zh-CN" dirty="0"/>
            </a:br>
            <a:r>
              <a:rPr lang="en" altLang="zh-CN" dirty="0" err="1"/>
              <a:t>driver.find_element_by_ios_predicate</a:t>
            </a:r>
            <a:r>
              <a:rPr lang="en" altLang="zh-CN" dirty="0"/>
              <a:t>("type == '</a:t>
            </a:r>
            <a:r>
              <a:rPr lang="en" altLang="zh-CN" dirty="0" err="1"/>
              <a:t>XCUIElementTypeButton</a:t>
            </a:r>
            <a:r>
              <a:rPr lang="en" altLang="zh-CN" dirty="0"/>
              <a:t>' AND value == '</a:t>
            </a:r>
            <a:r>
              <a:rPr lang="en" altLang="zh-CN" dirty="0" err="1"/>
              <a:t>ClearEmail</a:t>
            </a:r>
            <a:r>
              <a:rPr lang="en" altLang="zh-CN" dirty="0"/>
              <a:t>'") </a:t>
            </a:r>
          </a:p>
          <a:p>
            <a:endParaRPr lang="e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79864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IOS </a:t>
            </a:r>
            <a:r>
              <a:rPr kumimoji="1"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定位方法</a:t>
            </a:r>
            <a:endParaRPr kumimoji="1"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4079" y="1134872"/>
            <a:ext cx="1036694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最后给个建议：</a:t>
            </a:r>
          </a:p>
          <a:p>
            <a:r>
              <a:rPr lang="en-US" altLang="zh-CN" dirty="0"/>
              <a:t>1 </a:t>
            </a:r>
            <a:r>
              <a:rPr lang="zh-CN" altLang="en-US" dirty="0"/>
              <a:t>选择定位方式的判断：</a:t>
            </a:r>
          </a:p>
          <a:p>
            <a:r>
              <a:rPr lang="zh-CN" altLang="en-US" dirty="0"/>
              <a:t>如果显示在界面的文本唯一或是第一个出现：使用</a:t>
            </a:r>
            <a:r>
              <a:rPr lang="en" altLang="zh-CN" dirty="0"/>
              <a:t>accessibility</a:t>
            </a:r>
          </a:p>
          <a:p>
            <a:r>
              <a:rPr lang="zh-CN" altLang="en-US" dirty="0"/>
              <a:t>如果</a:t>
            </a:r>
            <a:r>
              <a:rPr lang="en" altLang="zh-CN" dirty="0"/>
              <a:t>class</a:t>
            </a:r>
            <a:r>
              <a:rPr lang="zh-CN" altLang="en-US" dirty="0"/>
              <a:t>唯一或是第一个出现：</a:t>
            </a:r>
            <a:r>
              <a:rPr lang="en" altLang="zh-CN" dirty="0" err="1"/>
              <a:t>className</a:t>
            </a:r>
            <a:endParaRPr lang="en" altLang="zh-CN" dirty="0"/>
          </a:p>
          <a:p>
            <a:r>
              <a:rPr lang="en" altLang="zh-CN" dirty="0"/>
              <a:t>ID</a:t>
            </a:r>
            <a:r>
              <a:rPr lang="zh-CN" altLang="en-US" dirty="0"/>
              <a:t>或</a:t>
            </a:r>
            <a:r>
              <a:rPr lang="en" altLang="zh-CN" dirty="0"/>
              <a:t>class</a:t>
            </a:r>
            <a:r>
              <a:rPr lang="zh-CN" altLang="en-US" dirty="0"/>
              <a:t>不方便定位，控件属性有明确的匹配规则：</a:t>
            </a:r>
            <a:r>
              <a:rPr lang="en" altLang="zh-CN" dirty="0" err="1"/>
              <a:t>iOSNsPredicate</a:t>
            </a:r>
            <a:endParaRPr lang="en" altLang="zh-CN" dirty="0"/>
          </a:p>
          <a:p>
            <a:r>
              <a:rPr lang="zh-CN" altLang="en-US" dirty="0"/>
              <a:t>如果有工具可以直接给出准确的</a:t>
            </a:r>
            <a:r>
              <a:rPr lang="en" altLang="zh-CN" dirty="0" err="1"/>
              <a:t>xpath</a:t>
            </a:r>
            <a:r>
              <a:rPr lang="zh-CN" altLang="en" dirty="0"/>
              <a:t>：</a:t>
            </a:r>
            <a:r>
              <a:rPr lang="en" altLang="zh-CN" dirty="0" err="1"/>
              <a:t>xpath</a:t>
            </a:r>
            <a:endParaRPr lang="en" altLang="zh-CN" dirty="0"/>
          </a:p>
          <a:p>
            <a:r>
              <a:rPr lang="zh-CN" altLang="en-US" dirty="0"/>
              <a:t>实在不行就用坐标吧 </a:t>
            </a:r>
            <a:r>
              <a:rPr lang="en" altLang="zh-CN" dirty="0" err="1"/>
              <a:t>driver.tap</a:t>
            </a:r>
            <a:r>
              <a:rPr lang="en" altLang="zh-CN" dirty="0"/>
              <a:t>([(30, 95), [30, 98]], 500)</a:t>
            </a:r>
          </a:p>
          <a:p>
            <a:r>
              <a:rPr lang="en" altLang="zh-CN" dirty="0"/>
              <a:t>2 </a:t>
            </a:r>
            <a:r>
              <a:rPr lang="zh-CN" altLang="en-US" dirty="0"/>
              <a:t>如果控件的属性</a:t>
            </a:r>
            <a:r>
              <a:rPr lang="en" altLang="zh-CN" dirty="0"/>
              <a:t>visible</a:t>
            </a:r>
            <a:r>
              <a:rPr lang="zh-CN" altLang="en-US" dirty="0"/>
              <a:t>是</a:t>
            </a:r>
            <a:r>
              <a:rPr lang="en" altLang="zh-CN" dirty="0"/>
              <a:t>false</a:t>
            </a:r>
            <a:r>
              <a:rPr lang="zh-CN" altLang="en-US" dirty="0"/>
              <a:t>的话，请使用控件坐标并获取中心点用</a:t>
            </a:r>
            <a:r>
              <a:rPr lang="en" altLang="zh-CN" dirty="0"/>
              <a:t>tap</a:t>
            </a:r>
            <a:r>
              <a:rPr lang="zh-CN" altLang="en-US" dirty="0"/>
              <a:t>点击，直接点击控件会失败</a:t>
            </a:r>
          </a:p>
          <a:p>
            <a:br>
              <a:rPr lang="zh-CN" altLang="en-US" dirty="0"/>
            </a:br>
            <a:br>
              <a:rPr lang="en" altLang="zh-CN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12513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/>
              <a:t>3.5</a:t>
            </a:r>
            <a:r>
              <a:rPr kumimoji="1" lang="zh-CN" altLang="en-US" sz="3200" dirty="0"/>
              <a:t>应用、上下文、键盘操作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4B3A251-333F-D440-BBF7-386BF1E831FC}"/>
              </a:ext>
            </a:extLst>
          </p:cNvPr>
          <p:cNvSpPr txBox="1"/>
          <p:nvPr/>
        </p:nvSpPr>
        <p:spPr>
          <a:xfrm>
            <a:off x="564931" y="1225689"/>
            <a:ext cx="1004210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应用操作</a:t>
            </a:r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driver.is_app_installed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("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包名</a:t>
            </a:r>
            <a:r>
              <a:rPr lang="en-US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")#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判断指定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是否已安装 </a:t>
            </a:r>
            <a:endParaRPr lang="en-US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driver.remove_app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("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包名</a:t>
            </a:r>
            <a:r>
              <a:rPr lang="en-US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")#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删除指定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 </a:t>
            </a: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driver.install_app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("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安装包路径</a:t>
            </a:r>
            <a:r>
              <a:rPr lang="en-US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")#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安装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</a:t>
            </a:r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，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需指定</a:t>
            </a:r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apk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安装包路径</a:t>
            </a:r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driver.close_app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 </a:t>
            </a:r>
            <a:r>
              <a:rPr kumimoji="1"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关闭应用，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默认关闭当前打开的应用，所以不需要入参退出至后台 </a:t>
            </a: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driver.launch_app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 </a:t>
            </a:r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启动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应用</a:t>
            </a:r>
            <a:endParaRPr lang="en-US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driver.reset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 </a:t>
            </a:r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应用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重置</a:t>
            </a:r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23134A4-15D5-2C4F-B7B0-8F2A35FC0B85}"/>
              </a:ext>
            </a:extLst>
          </p:cNvPr>
          <p:cNvSpPr txBox="1"/>
          <p:nvPr/>
        </p:nvSpPr>
        <p:spPr>
          <a:xfrm>
            <a:off x="564930" y="3450729"/>
            <a:ext cx="10042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上下文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：针对混合应用</a:t>
            </a:r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driver.contexts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所有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上下文</a:t>
            </a:r>
            <a:endParaRPr lang="en-US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driver.current_context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当前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上下文</a:t>
            </a:r>
            <a:endParaRPr lang="en-US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driver.switch_to.context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(‘NATIVE_APP’)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切换上下文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driver.switch_to.context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(‘WEBVIEW_1‘) </a:t>
            </a:r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切换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上下文</a:t>
            </a:r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endParaRPr lang="en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2A2BF17-5581-564C-8386-214C5DEAAF67}"/>
              </a:ext>
            </a:extLst>
          </p:cNvPr>
          <p:cNvSpPr txBox="1"/>
          <p:nvPr/>
        </p:nvSpPr>
        <p:spPr>
          <a:xfrm>
            <a:off x="564929" y="5191934"/>
            <a:ext cx="11468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键盘操作</a:t>
            </a:r>
            <a:endParaRPr kumimoji="1" lang="en-US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send_keys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 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模拟正常输入</a:t>
            </a:r>
            <a:endParaRPr lang="en-US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0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driver.keyevent</a:t>
            </a:r>
            <a:r>
              <a:rPr lang="en" altLang="zh-C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() </a:t>
            </a:r>
            <a:r>
              <a:rPr lang="zh-CN" altLang="en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发送</a:t>
            </a:r>
            <a:r>
              <a:rPr lang="zh-CN" altLang="en-US" sz="2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键码操作</a:t>
            </a:r>
            <a:endParaRPr lang="en-US" altLang="zh-CN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注意：输入中文的时候，需要在</a:t>
            </a:r>
            <a:r>
              <a:rPr lang="en-US" altLang="zh-CN" sz="2000" dirty="0" err="1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desired_caps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中加入</a:t>
            </a:r>
            <a:r>
              <a:rPr lang="en-US" altLang="zh-CN" sz="2000" dirty="0" err="1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unicodekeyboard:true,resetkeyboard:true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,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调试之后手机输入法会变成</a:t>
            </a:r>
            <a:r>
              <a:rPr lang="en-US" altLang="zh-CN" sz="2000" dirty="0" err="1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unicode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，如果想正常使用手机输入法需要在设置默认输入法恢复成原来的</a:t>
            </a:r>
            <a:endParaRPr lang="en-US" altLang="zh-CN" sz="2000" dirty="0">
              <a:solidFill>
                <a:srgbClr val="FF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endParaRPr kumimoji="1" lang="zh-CN" altLang="en-US" sz="2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800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/>
              <a:t>3.6</a:t>
            </a:r>
            <a:r>
              <a:rPr kumimoji="1" lang="zh-CN" altLang="en-US" sz="3200" dirty="0"/>
              <a:t>手势动作</a:t>
            </a:r>
            <a:r>
              <a:rPr kumimoji="1" lang="en-US" altLang="zh-CN" sz="3200" dirty="0" err="1"/>
              <a:t>touchanction</a:t>
            </a:r>
            <a:endParaRPr kumimoji="1" lang="zh-CN" altLang="en-US" sz="32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4B3A251-333F-D440-BBF7-386BF1E831FC}"/>
              </a:ext>
            </a:extLst>
          </p:cNvPr>
          <p:cNvSpPr txBox="1"/>
          <p:nvPr/>
        </p:nvSpPr>
        <p:spPr>
          <a:xfrm>
            <a:off x="564931" y="924910"/>
            <a:ext cx="1162706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 err="1"/>
              <a:t>relese</a:t>
            </a:r>
            <a:r>
              <a:rPr lang="en" altLang="zh-CN" dirty="0"/>
              <a:t>() </a:t>
            </a:r>
            <a:r>
              <a:rPr lang="zh-CN" altLang="en-US" dirty="0"/>
              <a:t>结束的行动取消屏幕上的指针。 </a:t>
            </a:r>
          </a:p>
          <a:p>
            <a:r>
              <a:rPr lang="en" altLang="zh-CN" dirty="0"/>
              <a:t>Perform() </a:t>
            </a:r>
            <a:r>
              <a:rPr lang="zh-CN" altLang="en-US" dirty="0"/>
              <a:t>执行的操作发送到服务器的命令操作。 </a:t>
            </a:r>
          </a:p>
          <a:p>
            <a:endParaRPr lang="en-US" altLang="zh-CN" dirty="0"/>
          </a:p>
          <a:p>
            <a:r>
              <a:rPr lang="en-US" altLang="zh-CN" dirty="0"/>
              <a:t>1.</a:t>
            </a:r>
            <a:r>
              <a:rPr lang="en" altLang="zh-CN" dirty="0"/>
              <a:t>press(self, el=None, x=None, y=None)</a:t>
            </a:r>
            <a:r>
              <a:rPr lang="zh-CN" altLang="en-US" dirty="0"/>
              <a:t>开始按压一个元素或坐标点</a:t>
            </a:r>
            <a:r>
              <a:rPr lang="en-US" altLang="zh-CN" dirty="0"/>
              <a:t>(</a:t>
            </a:r>
            <a:r>
              <a:rPr lang="en" altLang="zh-CN" dirty="0" err="1"/>
              <a:t>x,y</a:t>
            </a:r>
            <a:r>
              <a:rPr lang="en" altLang="zh-CN" dirty="0"/>
              <a:t>)</a:t>
            </a:r>
            <a:r>
              <a:rPr lang="zh-CN" altLang="en" dirty="0"/>
              <a:t>。</a:t>
            </a:r>
            <a:r>
              <a:rPr lang="zh-CN" altLang="en-US" dirty="0"/>
              <a:t>其实就是通过手指按压手机屏幕的某个位置。 </a:t>
            </a:r>
            <a:br>
              <a:rPr lang="en" altLang="zh-CN" dirty="0"/>
            </a:br>
            <a:r>
              <a:rPr lang="zh-CN" altLang="en-US" dirty="0"/>
              <a:t>此方法默认需要三个参数，点击的元素，触摸屏的 </a:t>
            </a:r>
            <a:r>
              <a:rPr lang="en" altLang="zh-CN" dirty="0"/>
              <a:t>x </a:t>
            </a:r>
            <a:r>
              <a:rPr lang="zh-CN" altLang="en-US" dirty="0"/>
              <a:t>坐标与 </a:t>
            </a:r>
            <a:r>
              <a:rPr lang="en" altLang="zh-CN" dirty="0"/>
              <a:t>y </a:t>
            </a:r>
            <a:r>
              <a:rPr lang="zh-CN" altLang="en-US" dirty="0"/>
              <a:t>作标。三个参数都非必传 </a:t>
            </a:r>
          </a:p>
          <a:p>
            <a:r>
              <a:rPr lang="en" altLang="zh-CN" dirty="0"/>
              <a:t>long_</a:t>
            </a:r>
            <a:r>
              <a:rPr lang="en-US" altLang="zh-CN" dirty="0"/>
              <a:t>2.</a:t>
            </a:r>
            <a:r>
              <a:rPr lang="en" altLang="zh-CN" dirty="0" err="1"/>
              <a:t>long_press</a:t>
            </a:r>
            <a:r>
              <a:rPr lang="en" altLang="zh-CN" dirty="0"/>
              <a:t>() </a:t>
            </a:r>
            <a:r>
              <a:rPr lang="zh-CN" altLang="en-US" dirty="0"/>
              <a:t>开始按压一个元素或坐标点</a:t>
            </a:r>
            <a:r>
              <a:rPr lang="en-US" altLang="zh-CN" dirty="0"/>
              <a:t>(</a:t>
            </a:r>
            <a:r>
              <a:rPr lang="en" altLang="zh-CN" dirty="0" err="1"/>
              <a:t>x,y</a:t>
            </a:r>
            <a:r>
              <a:rPr lang="en" altLang="zh-CN" dirty="0"/>
              <a:t>)</a:t>
            </a:r>
            <a:r>
              <a:rPr lang="zh-CN" altLang="en" dirty="0"/>
              <a:t>。 </a:t>
            </a:r>
            <a:endParaRPr lang="en" altLang="zh-CN" dirty="0"/>
          </a:p>
          <a:p>
            <a:r>
              <a:rPr lang="en" altLang="zh-CN" dirty="0"/>
              <a:t>press(self, el=None, x=None, y=None, duration=1000) </a:t>
            </a:r>
          </a:p>
          <a:p>
            <a:r>
              <a:rPr lang="zh-CN" altLang="en-US" dirty="0"/>
              <a:t>相比 </a:t>
            </a:r>
            <a:r>
              <a:rPr lang="en" altLang="zh-CN" dirty="0"/>
              <a:t>press()</a:t>
            </a:r>
            <a:r>
              <a:rPr lang="zh-CN" altLang="en-US" dirty="0"/>
              <a:t>方法，</a:t>
            </a:r>
            <a:r>
              <a:rPr lang="en" altLang="zh-CN" dirty="0" err="1"/>
              <a:t>long_press</a:t>
            </a:r>
            <a:r>
              <a:rPr lang="en" altLang="zh-CN" dirty="0"/>
              <a:t>()</a:t>
            </a:r>
            <a:r>
              <a:rPr lang="zh-CN" altLang="en-US" dirty="0"/>
              <a:t>多了一个入参，既然晃长按，得有按的时间吧。</a:t>
            </a:r>
            <a:r>
              <a:rPr lang="en" altLang="zh-CN" dirty="0"/>
              <a:t>Duration </a:t>
            </a:r>
            <a:r>
              <a:rPr lang="zh-CN" altLang="en-US" dirty="0"/>
              <a:t>以毫秒为单位。 </a:t>
            </a:r>
            <a:r>
              <a:rPr lang="en-US" altLang="zh-CN" dirty="0"/>
              <a:t>1000 </a:t>
            </a:r>
            <a:r>
              <a:rPr lang="zh-CN" altLang="en-US" dirty="0"/>
              <a:t>表示按一秒钟。其用法与 </a:t>
            </a:r>
            <a:r>
              <a:rPr lang="en" altLang="zh-CN" dirty="0"/>
              <a:t>press()</a:t>
            </a:r>
            <a:r>
              <a:rPr lang="zh-CN" altLang="en-US" dirty="0"/>
              <a:t>方法相同。 </a:t>
            </a:r>
          </a:p>
          <a:p>
            <a:r>
              <a:rPr lang="en-US" altLang="zh-CN" dirty="0"/>
              <a:t>3.Tap</a:t>
            </a:r>
            <a:r>
              <a:rPr lang="zh-CN" altLang="en-US" dirty="0"/>
              <a:t>对一个元素或控件执行点击操作。 </a:t>
            </a:r>
            <a:r>
              <a:rPr lang="en" altLang="zh-CN" dirty="0"/>
              <a:t>Tap(self, element=None, x=None, y=None, count=1) </a:t>
            </a:r>
          </a:p>
          <a:p>
            <a:r>
              <a:rPr lang="en-US" altLang="zh-CN" dirty="0"/>
              <a:t>4.</a:t>
            </a:r>
            <a:r>
              <a:rPr lang="en" altLang="zh-CN" dirty="0" err="1"/>
              <a:t>move_to</a:t>
            </a:r>
            <a:r>
              <a:rPr lang="en" altLang="zh-CN" dirty="0"/>
              <a:t>() </a:t>
            </a:r>
            <a:r>
              <a:rPr lang="zh-CN" altLang="en-US" dirty="0"/>
              <a:t>将指针</a:t>
            </a:r>
            <a:r>
              <a:rPr lang="en-US" altLang="zh-CN" dirty="0"/>
              <a:t>(</a:t>
            </a:r>
            <a:r>
              <a:rPr lang="zh-CN" altLang="en-US" dirty="0"/>
              <a:t>光标</a:t>
            </a:r>
            <a:r>
              <a:rPr lang="en-US" altLang="zh-CN" dirty="0"/>
              <a:t>)</a:t>
            </a:r>
            <a:r>
              <a:rPr lang="zh-CN" altLang="en-US" dirty="0"/>
              <a:t>从过去指向指定的元素或点。 </a:t>
            </a:r>
          </a:p>
          <a:p>
            <a:r>
              <a:rPr lang="en" altLang="zh-CN" dirty="0" err="1"/>
              <a:t>move_to</a:t>
            </a:r>
            <a:r>
              <a:rPr lang="en" altLang="zh-CN" dirty="0"/>
              <a:t>(self, el=None, x=None, y=None)</a:t>
            </a:r>
          </a:p>
          <a:p>
            <a:r>
              <a:rPr lang="en" altLang="zh-CN" dirty="0"/>
              <a:t>5.driver.swipe(75, 500, 75, 0, 0.8) </a:t>
            </a:r>
            <a:r>
              <a:rPr lang="zh-CN" altLang="en-US" dirty="0"/>
              <a:t>模拟用户滑动。将控件或元素从一个位置</a:t>
            </a:r>
            <a:r>
              <a:rPr lang="en-US" altLang="zh-CN" dirty="0"/>
              <a:t>(</a:t>
            </a:r>
            <a:r>
              <a:rPr lang="en" altLang="zh-CN" dirty="0" err="1"/>
              <a:t>x,y</a:t>
            </a:r>
            <a:r>
              <a:rPr lang="en" altLang="zh-CN" dirty="0"/>
              <a:t>)</a:t>
            </a:r>
            <a:r>
              <a:rPr lang="zh-CN" altLang="en-US" dirty="0"/>
              <a:t>拖动到另一个位置</a:t>
            </a:r>
            <a:r>
              <a:rPr lang="en-US" altLang="zh-CN" dirty="0"/>
              <a:t>(</a:t>
            </a:r>
            <a:r>
              <a:rPr lang="en" altLang="zh-CN" dirty="0" err="1"/>
              <a:t>x,y</a:t>
            </a:r>
            <a:r>
              <a:rPr lang="en" altLang="zh-CN" dirty="0"/>
              <a:t>)</a:t>
            </a:r>
            <a:r>
              <a:rPr lang="zh-CN" altLang="en" dirty="0"/>
              <a:t>。 </a:t>
            </a:r>
            <a:endParaRPr lang="en" altLang="zh-CN" dirty="0"/>
          </a:p>
          <a:p>
            <a:r>
              <a:rPr lang="en-US" altLang="zh-CN" dirty="0"/>
              <a:t>6.</a:t>
            </a:r>
            <a:r>
              <a:rPr lang="en" altLang="zh-CN" dirty="0" err="1"/>
              <a:t>driver.pull_file</a:t>
            </a:r>
            <a:r>
              <a:rPr lang="en" altLang="zh-CN" dirty="0"/>
              <a:t>() </a:t>
            </a:r>
            <a:r>
              <a:rPr lang="zh-CN" altLang="en-US" dirty="0"/>
              <a:t>推送文件到设备中去 </a:t>
            </a:r>
          </a:p>
          <a:p>
            <a:r>
              <a:rPr lang="en" altLang="zh-CN" dirty="0" err="1"/>
              <a:t>push_file</a:t>
            </a:r>
            <a:r>
              <a:rPr lang="en" altLang="zh-CN" dirty="0"/>
              <a:t>(self, path, base64data) </a:t>
            </a:r>
          </a:p>
          <a:p>
            <a:endParaRPr lang="zh-CN" altLang="en-US" dirty="0"/>
          </a:p>
          <a:p>
            <a:br>
              <a:rPr lang="en" altLang="zh-CN" dirty="0"/>
            </a:br>
            <a:endParaRPr lang="en" altLang="zh-CN" dirty="0"/>
          </a:p>
          <a:p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10487536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B60D8E-BD55-1F46-9219-08E244AEB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3.7Android</a:t>
            </a:r>
            <a:r>
              <a:rPr kumimoji="1" lang="zh-CN" altLang="en-US" dirty="0"/>
              <a:t>示例代码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9AF917-C7E6-4946-9B7C-56F5FD40CD1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" altLang="zh-CN" sz="1200" b="1" dirty="0"/>
              <a:t>import </a:t>
            </a:r>
            <a:r>
              <a:rPr lang="en" altLang="zh-CN" sz="1200" dirty="0" err="1"/>
              <a:t>os</a:t>
            </a:r>
            <a:br>
              <a:rPr lang="en" altLang="zh-CN" sz="1200" dirty="0"/>
            </a:br>
            <a:r>
              <a:rPr lang="en" altLang="zh-CN" sz="1200" b="1" dirty="0"/>
              <a:t>import </a:t>
            </a:r>
            <a:r>
              <a:rPr lang="en" altLang="zh-CN" sz="1200" dirty="0" err="1"/>
              <a:t>unittest</a:t>
            </a:r>
            <a:br>
              <a:rPr lang="en" altLang="zh-CN" sz="1200" dirty="0"/>
            </a:br>
            <a:r>
              <a:rPr lang="en" altLang="zh-CN" sz="1200" b="1" dirty="0"/>
              <a:t>from </a:t>
            </a:r>
            <a:r>
              <a:rPr lang="en" altLang="zh-CN" sz="1200" dirty="0" err="1"/>
              <a:t>Tools.appiumbrowser</a:t>
            </a:r>
            <a:r>
              <a:rPr lang="en" altLang="zh-CN" sz="1200" dirty="0"/>
              <a:t> </a:t>
            </a:r>
            <a:r>
              <a:rPr lang="en" altLang="zh-CN" sz="1200" b="1" dirty="0"/>
              <a:t>import </a:t>
            </a:r>
            <a:r>
              <a:rPr lang="en" altLang="zh-CN" sz="1200" dirty="0" err="1"/>
              <a:t>webdriver</a:t>
            </a:r>
            <a:br>
              <a:rPr lang="en" altLang="zh-CN" sz="1200" dirty="0"/>
            </a:br>
            <a:r>
              <a:rPr lang="en" altLang="zh-CN" sz="1200" b="1" dirty="0"/>
              <a:t>from </a:t>
            </a:r>
            <a:r>
              <a:rPr lang="en" altLang="zh-CN" sz="1200" dirty="0" err="1"/>
              <a:t>appium.webdriver.common.touch_action</a:t>
            </a:r>
            <a:r>
              <a:rPr lang="en" altLang="zh-CN" sz="1200" dirty="0"/>
              <a:t> </a:t>
            </a:r>
            <a:r>
              <a:rPr lang="en" altLang="zh-CN" sz="1200" b="1" dirty="0"/>
              <a:t>import </a:t>
            </a:r>
            <a:r>
              <a:rPr lang="en" altLang="zh-CN" sz="1200" dirty="0" err="1"/>
              <a:t>TouchAction</a:t>
            </a:r>
            <a:br>
              <a:rPr lang="en" altLang="zh-CN" sz="1200" dirty="0"/>
            </a:br>
            <a:r>
              <a:rPr lang="en" altLang="zh-CN" sz="1200" b="1" dirty="0"/>
              <a:t>import </a:t>
            </a:r>
            <a:r>
              <a:rPr lang="en" altLang="zh-CN" sz="1200" dirty="0"/>
              <a:t>time</a:t>
            </a:r>
            <a:br>
              <a:rPr lang="en" altLang="zh-CN" sz="1200" dirty="0"/>
            </a:br>
            <a:br>
              <a:rPr lang="en" altLang="zh-CN" sz="1200" dirty="0"/>
            </a:br>
            <a:r>
              <a:rPr lang="en" altLang="zh-CN" sz="1200" i="1" dirty="0"/>
              <a:t>#Appium</a:t>
            </a:r>
            <a:r>
              <a:rPr lang="zh-CN" altLang="en-US" sz="1200" i="1" dirty="0"/>
              <a:t>环境配置</a:t>
            </a:r>
            <a:br>
              <a:rPr lang="zh-CN" altLang="en-US" sz="1200" i="1" dirty="0"/>
            </a:br>
            <a:r>
              <a:rPr lang="en" altLang="zh-CN" sz="1200" dirty="0"/>
              <a:t>PATH = </a:t>
            </a:r>
            <a:r>
              <a:rPr lang="en" altLang="zh-CN" sz="1200" b="1" dirty="0"/>
              <a:t>lambda </a:t>
            </a:r>
            <a:r>
              <a:rPr lang="en" altLang="zh-CN" sz="1200" dirty="0"/>
              <a:t>p: </a:t>
            </a:r>
            <a:r>
              <a:rPr lang="en" altLang="zh-CN" sz="1200" dirty="0" err="1"/>
              <a:t>os.path.abspath</a:t>
            </a:r>
            <a:r>
              <a:rPr lang="en" altLang="zh-CN" sz="1200" dirty="0"/>
              <a:t>(</a:t>
            </a:r>
            <a:br>
              <a:rPr lang="en" altLang="zh-CN" sz="1200" dirty="0"/>
            </a:br>
            <a:r>
              <a:rPr lang="en" altLang="zh-CN" sz="1200" dirty="0"/>
              <a:t>    </a:t>
            </a:r>
            <a:r>
              <a:rPr lang="en" altLang="zh-CN" sz="1200" dirty="0" err="1"/>
              <a:t>os.path.join</a:t>
            </a:r>
            <a:r>
              <a:rPr lang="en" altLang="zh-CN" sz="1200" dirty="0"/>
              <a:t>(</a:t>
            </a:r>
            <a:r>
              <a:rPr lang="en" altLang="zh-CN" sz="1200" dirty="0" err="1"/>
              <a:t>os.path.dirname</a:t>
            </a:r>
            <a:r>
              <a:rPr lang="en" altLang="zh-CN" sz="1200" dirty="0"/>
              <a:t>(__file__), p)</a:t>
            </a:r>
            <a:br>
              <a:rPr lang="en" altLang="zh-CN" sz="1200" dirty="0"/>
            </a:br>
            <a:r>
              <a:rPr lang="en" altLang="zh-CN" sz="1200" dirty="0"/>
              <a:t>)</a:t>
            </a:r>
            <a:br>
              <a:rPr lang="en" altLang="zh-CN" sz="1200" dirty="0"/>
            </a:br>
            <a:br>
              <a:rPr lang="en" altLang="zh-CN" sz="1200" dirty="0"/>
            </a:br>
            <a:r>
              <a:rPr lang="en" altLang="zh-CN" sz="1200" b="1" dirty="0"/>
              <a:t>class </a:t>
            </a:r>
            <a:r>
              <a:rPr lang="en" altLang="zh-CN" sz="1200" dirty="0" err="1"/>
              <a:t>DpAppTests</a:t>
            </a:r>
            <a:r>
              <a:rPr lang="en" altLang="zh-CN" sz="1200" dirty="0"/>
              <a:t>(</a:t>
            </a:r>
            <a:r>
              <a:rPr lang="en" altLang="zh-CN" sz="1200" dirty="0" err="1"/>
              <a:t>unittest.TestCase</a:t>
            </a:r>
            <a:r>
              <a:rPr lang="en" altLang="zh-CN" sz="1200" dirty="0"/>
              <a:t>):</a:t>
            </a:r>
            <a:br>
              <a:rPr lang="en" altLang="zh-CN" sz="1200" dirty="0"/>
            </a:br>
            <a:r>
              <a:rPr lang="en" altLang="zh-CN" sz="1200" dirty="0"/>
              <a:t>    </a:t>
            </a:r>
            <a:r>
              <a:rPr lang="en" altLang="zh-CN" sz="1200" b="1" dirty="0"/>
              <a:t>def </a:t>
            </a:r>
            <a:r>
              <a:rPr lang="en" altLang="zh-CN" sz="1200" dirty="0" err="1"/>
              <a:t>setUp</a:t>
            </a:r>
            <a:r>
              <a:rPr lang="en" altLang="zh-CN" sz="1200" dirty="0"/>
              <a:t>(self):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i="1" dirty="0"/>
              <a:t>#android</a:t>
            </a:r>
            <a:br>
              <a:rPr lang="en" altLang="zh-CN" sz="1200" i="1" dirty="0"/>
            </a:br>
            <a:r>
              <a:rPr lang="en" altLang="zh-CN" sz="1200" i="1" dirty="0"/>
              <a:t>        </a:t>
            </a:r>
            <a:r>
              <a:rPr lang="en" altLang="zh-CN" sz="1200" dirty="0" err="1"/>
              <a:t>desired_caps</a:t>
            </a:r>
            <a:r>
              <a:rPr lang="en" altLang="zh-CN" sz="1200" dirty="0"/>
              <a:t> = {}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desired_caps</a:t>
            </a:r>
            <a:r>
              <a:rPr lang="en" altLang="zh-CN" sz="1200" dirty="0"/>
              <a:t>[</a:t>
            </a:r>
            <a:r>
              <a:rPr lang="en" altLang="zh-CN" sz="1200" b="1" dirty="0"/>
              <a:t>'</a:t>
            </a:r>
            <a:r>
              <a:rPr lang="en" altLang="zh-CN" sz="1200" b="1" dirty="0" err="1"/>
              <a:t>platformName</a:t>
            </a:r>
            <a:r>
              <a:rPr lang="en" altLang="zh-CN" sz="1200" b="1" dirty="0"/>
              <a:t>'</a:t>
            </a:r>
            <a:r>
              <a:rPr lang="en" altLang="zh-CN" sz="1200" dirty="0"/>
              <a:t>] = </a:t>
            </a:r>
            <a:r>
              <a:rPr lang="en" altLang="zh-CN" sz="1200" b="1" dirty="0"/>
              <a:t>'Android' </a:t>
            </a:r>
            <a:r>
              <a:rPr lang="en" altLang="zh-CN" sz="1200" i="1" dirty="0"/>
              <a:t>#</a:t>
            </a:r>
            <a:r>
              <a:rPr lang="zh-CN" altLang="en-US" sz="1200" i="1" dirty="0"/>
              <a:t>设置平台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desired_caps</a:t>
            </a:r>
            <a:r>
              <a:rPr lang="en" altLang="zh-CN" sz="1200" dirty="0"/>
              <a:t>[</a:t>
            </a:r>
            <a:r>
              <a:rPr lang="en" altLang="zh-CN" sz="1200" b="1" dirty="0"/>
              <a:t>'</a:t>
            </a:r>
            <a:r>
              <a:rPr lang="en" altLang="zh-CN" sz="1200" b="1" dirty="0" err="1"/>
              <a:t>platformVersion</a:t>
            </a:r>
            <a:r>
              <a:rPr lang="en" altLang="zh-CN" sz="1200" b="1" dirty="0"/>
              <a:t>'</a:t>
            </a:r>
            <a:r>
              <a:rPr lang="en" altLang="zh-CN" sz="1200" dirty="0"/>
              <a:t>] = </a:t>
            </a:r>
            <a:r>
              <a:rPr lang="en" altLang="zh-CN" sz="1200" b="1" dirty="0"/>
              <a:t>'11.0' </a:t>
            </a:r>
            <a:r>
              <a:rPr lang="en" altLang="zh-CN" sz="1200" i="1" dirty="0"/>
              <a:t>#</a:t>
            </a:r>
            <a:r>
              <a:rPr lang="zh-CN" altLang="en-US" sz="1200" i="1" dirty="0"/>
              <a:t>系统版本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desired_caps</a:t>
            </a:r>
            <a:r>
              <a:rPr lang="en" altLang="zh-CN" sz="1200" dirty="0"/>
              <a:t>[</a:t>
            </a:r>
            <a:r>
              <a:rPr lang="en" altLang="zh-CN" sz="1200" b="1" dirty="0"/>
              <a:t>'</a:t>
            </a:r>
            <a:r>
              <a:rPr lang="en" altLang="zh-CN" sz="1200" b="1" dirty="0" err="1"/>
              <a:t>deviceName</a:t>
            </a:r>
            <a:r>
              <a:rPr lang="en" altLang="zh-CN" sz="1200" b="1" dirty="0"/>
              <a:t>'</a:t>
            </a:r>
            <a:r>
              <a:rPr lang="en" altLang="zh-CN" sz="1200" dirty="0"/>
              <a:t>] = </a:t>
            </a:r>
            <a:r>
              <a:rPr lang="en" altLang="zh-CN" sz="1200" b="1" dirty="0"/>
              <a:t>'emulator-5556' </a:t>
            </a:r>
            <a:r>
              <a:rPr lang="en" altLang="zh-CN" sz="1200" i="1" dirty="0"/>
              <a:t>#</a:t>
            </a:r>
            <a:r>
              <a:rPr lang="zh-CN" altLang="en-US" sz="1200" i="1" dirty="0"/>
              <a:t>设备</a:t>
            </a:r>
            <a:r>
              <a:rPr lang="en" altLang="zh-CN" sz="1200" i="1" dirty="0"/>
              <a:t>id  #4YYGK18B26000004  #bce6f93c</a:t>
            </a:r>
            <a:br>
              <a:rPr lang="en" altLang="zh-CN" sz="1200" i="1" dirty="0"/>
            </a:br>
            <a:r>
              <a:rPr lang="en" altLang="zh-CN" sz="1200" i="1" dirty="0"/>
              <a:t>        </a:t>
            </a:r>
            <a:r>
              <a:rPr lang="en" altLang="zh-CN" sz="1200" dirty="0" err="1"/>
              <a:t>desired_caps</a:t>
            </a:r>
            <a:r>
              <a:rPr lang="en" altLang="zh-CN" sz="1200" dirty="0"/>
              <a:t>[</a:t>
            </a:r>
            <a:r>
              <a:rPr lang="en" altLang="zh-CN" sz="1200" b="1" dirty="0"/>
              <a:t>'</a:t>
            </a:r>
            <a:r>
              <a:rPr lang="en" altLang="zh-CN" sz="1200" b="1" dirty="0" err="1"/>
              <a:t>autoLaunch</a:t>
            </a:r>
            <a:r>
              <a:rPr lang="en" altLang="zh-CN" sz="1200" b="1" dirty="0"/>
              <a:t>'</a:t>
            </a:r>
            <a:r>
              <a:rPr lang="en" altLang="zh-CN" sz="1200" dirty="0"/>
              <a:t>] = </a:t>
            </a:r>
            <a:r>
              <a:rPr lang="en" altLang="zh-CN" sz="1200" b="1" dirty="0"/>
              <a:t>'true' </a:t>
            </a:r>
            <a:r>
              <a:rPr lang="en" altLang="zh-CN" sz="1200" i="1" dirty="0"/>
              <a:t>#</a:t>
            </a:r>
            <a:r>
              <a:rPr lang="zh-CN" altLang="en-US" sz="1200" i="1" dirty="0"/>
              <a:t>是否自动启动</a:t>
            </a:r>
            <a:br>
              <a:rPr lang="zh-CN" altLang="en-US" sz="1200" i="1" dirty="0"/>
            </a:b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desired_caps</a:t>
            </a:r>
            <a:r>
              <a:rPr lang="en" altLang="zh-CN" sz="1200" dirty="0"/>
              <a:t>[</a:t>
            </a:r>
            <a:r>
              <a:rPr lang="en" altLang="zh-CN" sz="1200" b="1" dirty="0"/>
              <a:t>'</a:t>
            </a:r>
            <a:r>
              <a:rPr lang="en" altLang="zh-CN" sz="1200" b="1" dirty="0" err="1"/>
              <a:t>appPackage</a:t>
            </a:r>
            <a:r>
              <a:rPr lang="en" altLang="zh-CN" sz="1200" b="1" dirty="0"/>
              <a:t>'</a:t>
            </a:r>
            <a:r>
              <a:rPr lang="en" altLang="zh-CN" sz="1200" dirty="0"/>
              <a:t>] = </a:t>
            </a:r>
            <a:r>
              <a:rPr lang="en" altLang="zh-CN" sz="1200" b="1" dirty="0"/>
              <a:t>'</a:t>
            </a:r>
            <a:r>
              <a:rPr lang="en" altLang="zh-CN" sz="1200" b="1" dirty="0" err="1"/>
              <a:t>com.yeqin.enterpriseservice</a:t>
            </a:r>
            <a:r>
              <a:rPr lang="en" altLang="zh-CN" sz="1200" b="1" dirty="0"/>
              <a:t>' </a:t>
            </a:r>
            <a:r>
              <a:rPr lang="en" altLang="zh-CN" sz="1200" i="1" dirty="0"/>
              <a:t>#</a:t>
            </a:r>
            <a:r>
              <a:rPr lang="zh-CN" altLang="en-US" sz="1200" i="1" dirty="0"/>
              <a:t>包名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desired_caps</a:t>
            </a:r>
            <a:r>
              <a:rPr lang="en" altLang="zh-CN" sz="1200" dirty="0"/>
              <a:t>[</a:t>
            </a:r>
            <a:r>
              <a:rPr lang="en" altLang="zh-CN" sz="1200" b="1" dirty="0"/>
              <a:t>'</a:t>
            </a:r>
            <a:r>
              <a:rPr lang="en" altLang="zh-CN" sz="1200" b="1" dirty="0" err="1"/>
              <a:t>appActivity</a:t>
            </a:r>
            <a:r>
              <a:rPr lang="en" altLang="zh-CN" sz="1200" b="1" dirty="0"/>
              <a:t>'</a:t>
            </a:r>
            <a:r>
              <a:rPr lang="en" altLang="zh-CN" sz="1200" dirty="0"/>
              <a:t>] = </a:t>
            </a:r>
            <a:r>
              <a:rPr lang="en" altLang="zh-CN" sz="1200" b="1" dirty="0"/>
              <a:t>'</a:t>
            </a:r>
            <a:r>
              <a:rPr lang="en" altLang="zh-CN" sz="1200" b="1" dirty="0" err="1"/>
              <a:t>com.yeqin.enterpriseservice.MainActivity</a:t>
            </a:r>
            <a:r>
              <a:rPr lang="en" altLang="zh-CN" sz="1200" b="1" dirty="0"/>
              <a:t>' </a:t>
            </a:r>
            <a:r>
              <a:rPr lang="en" altLang="zh-CN" sz="1200" i="1" dirty="0"/>
              <a:t>#</a:t>
            </a:r>
            <a:r>
              <a:rPr lang="zh-CN" altLang="en-US" sz="1200" i="1" dirty="0"/>
              <a:t>启动的</a:t>
            </a:r>
            <a:r>
              <a:rPr lang="en" altLang="zh-CN" sz="1200" i="1" dirty="0"/>
              <a:t>activity</a:t>
            </a:r>
            <a:br>
              <a:rPr lang="en" altLang="zh-CN" sz="1200" i="1" dirty="0"/>
            </a:br>
            <a:br>
              <a:rPr lang="en" altLang="zh-CN" sz="1200" i="1" dirty="0"/>
            </a:br>
            <a:r>
              <a:rPr lang="en" altLang="zh-CN" sz="1200" i="1" dirty="0"/>
              <a:t>        </a:t>
            </a:r>
            <a:r>
              <a:rPr lang="en" altLang="zh-CN" sz="1200" dirty="0" err="1"/>
              <a:t>self.driver</a:t>
            </a:r>
            <a:r>
              <a:rPr lang="en" altLang="zh-CN" sz="1200" dirty="0"/>
              <a:t> = </a:t>
            </a:r>
            <a:r>
              <a:rPr lang="en" altLang="zh-CN" sz="1200" dirty="0" err="1"/>
              <a:t>webdriver.Remote</a:t>
            </a:r>
            <a:r>
              <a:rPr lang="en" altLang="zh-CN" sz="1200" dirty="0"/>
              <a:t>(</a:t>
            </a:r>
            <a:r>
              <a:rPr lang="en" altLang="zh-CN" sz="1200" b="1" dirty="0"/>
              <a:t>'http://127.0.0.1:4723/</a:t>
            </a:r>
            <a:r>
              <a:rPr lang="en" altLang="zh-CN" sz="1200" b="1" dirty="0" err="1"/>
              <a:t>wd</a:t>
            </a:r>
            <a:r>
              <a:rPr lang="en" altLang="zh-CN" sz="1200" b="1" dirty="0"/>
              <a:t>/hub'</a:t>
            </a:r>
            <a:r>
              <a:rPr lang="en" altLang="zh-CN" sz="1200" dirty="0"/>
              <a:t>, </a:t>
            </a:r>
            <a:r>
              <a:rPr lang="en" altLang="zh-CN" sz="1200" dirty="0" err="1"/>
              <a:t>desired_caps</a:t>
            </a:r>
            <a:r>
              <a:rPr lang="en" altLang="zh-CN" sz="1200" dirty="0"/>
              <a:t>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time.sleep</a:t>
            </a:r>
            <a:r>
              <a:rPr lang="en" altLang="zh-CN" sz="1200" dirty="0"/>
              <a:t>(10)</a:t>
            </a:r>
            <a:br>
              <a:rPr lang="en" altLang="zh-CN" sz="1200" dirty="0"/>
            </a:br>
            <a:r>
              <a:rPr lang="en" altLang="zh-CN" sz="1200" dirty="0"/>
              <a:t>        print(</a:t>
            </a:r>
            <a:r>
              <a:rPr lang="en" altLang="zh-CN" sz="1200" b="1" dirty="0"/>
              <a:t>'-------------'</a:t>
            </a:r>
            <a:r>
              <a:rPr lang="en" altLang="zh-CN" sz="1200" dirty="0"/>
              <a:t>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self.driver.find_element_by_xpath</a:t>
            </a:r>
            <a:r>
              <a:rPr lang="en" altLang="zh-CN" sz="1200" dirty="0"/>
              <a:t>(</a:t>
            </a:r>
            <a:r>
              <a:rPr lang="en" altLang="zh-CN" sz="1200" b="1" dirty="0"/>
              <a:t>"//*[@text='</a:t>
            </a:r>
            <a:r>
              <a:rPr lang="zh-CN" altLang="en-US" sz="1200" b="1" dirty="0"/>
              <a:t>我已阅读并同意</a:t>
            </a:r>
            <a:r>
              <a:rPr lang="en-US" altLang="zh-CN" sz="1200" b="1" dirty="0"/>
              <a:t>']"</a:t>
            </a:r>
            <a:r>
              <a:rPr lang="en-US" altLang="zh-CN" sz="1200" dirty="0"/>
              <a:t>).</a:t>
            </a:r>
            <a:r>
              <a:rPr lang="en" altLang="zh-CN" sz="1200" dirty="0"/>
              <a:t>click()</a:t>
            </a:r>
            <a:br>
              <a:rPr lang="en" altLang="zh-CN" sz="1200" dirty="0"/>
            </a:br>
            <a:br>
              <a:rPr lang="en" altLang="zh-CN" sz="1200" dirty="0"/>
            </a:br>
            <a:r>
              <a:rPr lang="en" altLang="zh-CN" sz="1200" dirty="0"/>
              <a:t>        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self.driver.find_element_by_accessibility_id</a:t>
            </a:r>
            <a:r>
              <a:rPr lang="en" altLang="zh-CN" sz="1200" dirty="0"/>
              <a:t>(</a:t>
            </a:r>
            <a:r>
              <a:rPr lang="en" altLang="zh-CN" sz="1200" b="1" dirty="0"/>
              <a:t>"</a:t>
            </a:r>
            <a:r>
              <a:rPr lang="zh-CN" altLang="en-US" sz="1200" b="1" dirty="0"/>
              <a:t>首页</a:t>
            </a:r>
            <a:r>
              <a:rPr lang="en-US" altLang="zh-CN" sz="1200" b="1" dirty="0"/>
              <a:t>, </a:t>
            </a:r>
            <a:r>
              <a:rPr lang="en" altLang="zh-CN" sz="1200" b="1" dirty="0"/>
              <a:t>tab, 1 of 4"</a:t>
            </a:r>
            <a:r>
              <a:rPr lang="en" altLang="zh-CN" sz="1200" dirty="0"/>
              <a:t>).click()</a:t>
            </a:r>
            <a:br>
              <a:rPr lang="en" altLang="zh-CN" sz="1200" dirty="0"/>
            </a:b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i="1" dirty="0"/>
              <a:t>#</a:t>
            </a:r>
            <a:r>
              <a:rPr lang="en" altLang="zh-CN" sz="1200" i="1" dirty="0" err="1"/>
              <a:t>uiautomator</a:t>
            </a:r>
            <a:r>
              <a:rPr lang="zh-CN" altLang="en-US" sz="1200" i="1" dirty="0"/>
              <a:t>定位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self.driver.find_element_by_android_uiautomator</a:t>
            </a:r>
            <a:r>
              <a:rPr lang="en" altLang="zh-CN" sz="1200" dirty="0"/>
              <a:t>(</a:t>
            </a:r>
            <a:r>
              <a:rPr lang="en" altLang="zh-CN" sz="1200" b="1" dirty="0"/>
              <a:t>'new </a:t>
            </a:r>
            <a:r>
              <a:rPr lang="en" altLang="zh-CN" sz="1200" b="1" dirty="0" err="1"/>
              <a:t>UiSelector</a:t>
            </a:r>
            <a:r>
              <a:rPr lang="en" altLang="zh-CN" sz="1200" b="1" dirty="0"/>
              <a:t>().text("</a:t>
            </a:r>
            <a:r>
              <a:rPr lang="zh-CN" altLang="en-US" sz="1200" b="1" dirty="0"/>
              <a:t>工商服务</a:t>
            </a:r>
            <a:r>
              <a:rPr lang="en-US" altLang="zh-CN" sz="1200" b="1" dirty="0"/>
              <a:t>")'</a:t>
            </a:r>
            <a:r>
              <a:rPr lang="en-US" altLang="zh-CN" sz="1200" dirty="0"/>
              <a:t>)</a:t>
            </a:r>
            <a:br>
              <a:rPr lang="en-US" altLang="zh-CN" sz="1200" dirty="0"/>
            </a:br>
            <a:r>
              <a:rPr lang="en-US" altLang="zh-CN" sz="1200" dirty="0"/>
              <a:t>        </a:t>
            </a:r>
            <a:r>
              <a:rPr lang="en" altLang="zh-CN" sz="1200" dirty="0" err="1"/>
              <a:t>self.driver.find_element_by_android_uiautomator</a:t>
            </a:r>
            <a:r>
              <a:rPr lang="en" altLang="zh-CN" sz="1200" dirty="0"/>
              <a:t>(</a:t>
            </a:r>
            <a:r>
              <a:rPr lang="en" altLang="zh-CN" sz="1200" b="1" dirty="0"/>
              <a:t>'new </a:t>
            </a:r>
            <a:r>
              <a:rPr lang="en" altLang="zh-CN" sz="1200" b="1" dirty="0" err="1"/>
              <a:t>UiSelector</a:t>
            </a:r>
            <a:r>
              <a:rPr lang="en" altLang="zh-CN" sz="1200" b="1" dirty="0"/>
              <a:t>().</a:t>
            </a:r>
            <a:r>
              <a:rPr lang="en" altLang="zh-CN" sz="1200" b="1" dirty="0" err="1"/>
              <a:t>textContains</a:t>
            </a:r>
            <a:r>
              <a:rPr lang="en" altLang="zh-CN" sz="1200" b="1" dirty="0"/>
              <a:t>("</a:t>
            </a:r>
            <a:r>
              <a:rPr lang="zh-CN" altLang="en-US" sz="1200" b="1" dirty="0"/>
              <a:t>工商服务</a:t>
            </a:r>
            <a:r>
              <a:rPr lang="en-US" altLang="zh-CN" sz="1200" b="1" dirty="0"/>
              <a:t>")'</a:t>
            </a:r>
            <a:r>
              <a:rPr lang="en-US" altLang="zh-CN" sz="1200" dirty="0"/>
              <a:t>)</a:t>
            </a:r>
            <a:br>
              <a:rPr lang="en-US" altLang="zh-CN" sz="1200" dirty="0"/>
            </a:br>
            <a:r>
              <a:rPr lang="en-US" altLang="zh-CN" sz="1200" dirty="0"/>
              <a:t>        </a:t>
            </a:r>
            <a:r>
              <a:rPr lang="en" altLang="zh-CN" sz="1200" dirty="0" err="1"/>
              <a:t>self.driver.find_element_by_android_uiautomator</a:t>
            </a:r>
            <a:r>
              <a:rPr lang="en" altLang="zh-CN" sz="1200" dirty="0"/>
              <a:t>(</a:t>
            </a:r>
            <a:r>
              <a:rPr lang="en" altLang="zh-CN" sz="1200" b="1" dirty="0"/>
              <a:t>'new </a:t>
            </a:r>
            <a:r>
              <a:rPr lang="en" altLang="zh-CN" sz="1200" b="1" dirty="0" err="1"/>
              <a:t>UiSelector</a:t>
            </a:r>
            <a:r>
              <a:rPr lang="en" altLang="zh-CN" sz="1200" b="1" dirty="0"/>
              <a:t>().</a:t>
            </a:r>
            <a:r>
              <a:rPr lang="en" altLang="zh-CN" sz="1200" b="1" dirty="0" err="1"/>
              <a:t>textStartsWith</a:t>
            </a:r>
            <a:r>
              <a:rPr lang="en" altLang="zh-CN" sz="1200" b="1" dirty="0"/>
              <a:t>("</a:t>
            </a:r>
            <a:r>
              <a:rPr lang="zh-CN" altLang="en-US" sz="1200" b="1" dirty="0"/>
              <a:t>工商服务</a:t>
            </a:r>
            <a:r>
              <a:rPr lang="en-US" altLang="zh-CN" sz="1200" b="1" dirty="0"/>
              <a:t>")'</a:t>
            </a:r>
            <a:r>
              <a:rPr lang="en-US" altLang="zh-CN" sz="1200" dirty="0"/>
              <a:t>)</a:t>
            </a:r>
            <a:br>
              <a:rPr lang="en-US" altLang="zh-CN" sz="1200" dirty="0"/>
            </a:br>
            <a:r>
              <a:rPr lang="en-US" altLang="zh-CN" sz="1200" dirty="0"/>
              <a:t>        </a:t>
            </a:r>
            <a:r>
              <a:rPr lang="en" altLang="zh-CN" sz="1200" dirty="0" err="1"/>
              <a:t>self.driver.find_element_by_android_uiautomator</a:t>
            </a:r>
            <a:r>
              <a:rPr lang="en" altLang="zh-CN" sz="1200" dirty="0"/>
              <a:t>(</a:t>
            </a:r>
            <a:r>
              <a:rPr lang="en" altLang="zh-CN" sz="1200" b="1" dirty="0"/>
              <a:t>'new </a:t>
            </a:r>
            <a:r>
              <a:rPr lang="en" altLang="zh-CN" sz="1200" b="1" dirty="0" err="1"/>
              <a:t>UiSelector</a:t>
            </a:r>
            <a:r>
              <a:rPr lang="en" altLang="zh-CN" sz="1200" b="1" dirty="0"/>
              <a:t>().</a:t>
            </a:r>
            <a:r>
              <a:rPr lang="en" altLang="zh-CN" sz="1200" b="1" dirty="0" err="1"/>
              <a:t>resourceId</a:t>
            </a:r>
            <a:r>
              <a:rPr lang="en" altLang="zh-CN" sz="1200" b="1" dirty="0"/>
              <a:t>("</a:t>
            </a:r>
            <a:r>
              <a:rPr lang="en" altLang="zh-CN" sz="1200" b="1" dirty="0" err="1"/>
              <a:t>isliderArea</a:t>
            </a:r>
            <a:r>
              <a:rPr lang="en" altLang="zh-CN" sz="1200" b="1" dirty="0"/>
              <a:t>")'</a:t>
            </a:r>
            <a:r>
              <a:rPr lang="en" altLang="zh-CN" sz="1200" dirty="0"/>
              <a:t>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self.driver.find_elements_by_android_uiautomator</a:t>
            </a:r>
            <a:r>
              <a:rPr lang="en" altLang="zh-CN" sz="1200" dirty="0"/>
              <a:t>(</a:t>
            </a:r>
            <a:r>
              <a:rPr lang="en" altLang="zh-CN" sz="1200" b="1" dirty="0"/>
              <a:t>'new </a:t>
            </a:r>
            <a:r>
              <a:rPr lang="en" altLang="zh-CN" sz="1200" b="1" dirty="0" err="1"/>
              <a:t>UiSelector</a:t>
            </a:r>
            <a:r>
              <a:rPr lang="en" altLang="zh-CN" sz="1200" b="1" dirty="0"/>
              <a:t>().</a:t>
            </a:r>
            <a:r>
              <a:rPr lang="en" altLang="zh-CN" sz="1200" b="1" dirty="0" err="1"/>
              <a:t>className</a:t>
            </a:r>
            <a:r>
              <a:rPr lang="en" altLang="zh-CN" sz="1200" b="1" dirty="0"/>
              <a:t>("</a:t>
            </a:r>
            <a:r>
              <a:rPr lang="en" altLang="zh-CN" sz="1200" b="1" dirty="0" err="1"/>
              <a:t>android.widget.TextView</a:t>
            </a:r>
            <a:r>
              <a:rPr lang="en" altLang="zh-CN" sz="1200" b="1" dirty="0"/>
              <a:t>")'</a:t>
            </a:r>
            <a:r>
              <a:rPr lang="en" altLang="zh-CN" sz="1200" dirty="0"/>
              <a:t>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self.driver.find_element_by_android_uiautomator</a:t>
            </a:r>
            <a:r>
              <a:rPr lang="en" altLang="zh-CN" sz="1200" dirty="0"/>
              <a:t>(</a:t>
            </a:r>
            <a:r>
              <a:rPr lang="en" altLang="zh-CN" sz="1200" b="1" dirty="0"/>
              <a:t>'new </a:t>
            </a:r>
            <a:r>
              <a:rPr lang="en" altLang="zh-CN" sz="1200" b="1" dirty="0" err="1"/>
              <a:t>UiSelector</a:t>
            </a:r>
            <a:r>
              <a:rPr lang="en" altLang="zh-CN" sz="1200" b="1" dirty="0"/>
              <a:t>().description("</a:t>
            </a:r>
            <a:r>
              <a:rPr lang="zh-CN" altLang="en-US" sz="1200" b="1" dirty="0"/>
              <a:t>我的</a:t>
            </a:r>
            <a:r>
              <a:rPr lang="en-US" altLang="zh-CN" sz="1200" b="1" dirty="0"/>
              <a:t>, </a:t>
            </a:r>
            <a:r>
              <a:rPr lang="en" altLang="zh-CN" sz="1200" b="1" dirty="0"/>
              <a:t>tab, 4 of 4")'</a:t>
            </a:r>
            <a:r>
              <a:rPr lang="en" altLang="zh-CN" sz="1200" dirty="0"/>
              <a:t>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i="1" dirty="0"/>
              <a:t># </a:t>
            </a:r>
            <a:r>
              <a:rPr lang="en" altLang="zh-CN" sz="1200" i="1" dirty="0" err="1"/>
              <a:t>id+text</a:t>
            </a:r>
            <a:br>
              <a:rPr lang="en" altLang="zh-CN" sz="1200" i="1" dirty="0"/>
            </a:br>
            <a:r>
              <a:rPr lang="en" altLang="zh-CN" sz="1200" i="1" dirty="0"/>
              <a:t>        </a:t>
            </a:r>
            <a:r>
              <a:rPr lang="en" altLang="zh-CN" sz="1200" dirty="0" err="1"/>
              <a:t>self.driver.find_element_by_android_uiautomator</a:t>
            </a:r>
            <a:r>
              <a:rPr lang="en" altLang="zh-CN" sz="1200" dirty="0"/>
              <a:t>(</a:t>
            </a:r>
            <a:br>
              <a:rPr lang="en" altLang="zh-CN" sz="1200" dirty="0"/>
            </a:br>
            <a:r>
              <a:rPr lang="en" altLang="zh-CN" sz="1200" dirty="0"/>
              <a:t>            </a:t>
            </a:r>
            <a:r>
              <a:rPr lang="en" altLang="zh-CN" sz="1200" b="1" dirty="0"/>
              <a:t>'new </a:t>
            </a:r>
            <a:r>
              <a:rPr lang="en" altLang="zh-CN" sz="1200" b="1" dirty="0" err="1"/>
              <a:t>UiSelector</a:t>
            </a:r>
            <a:r>
              <a:rPr lang="en" altLang="zh-CN" sz="1200" b="1" dirty="0"/>
              <a:t>().</a:t>
            </a:r>
            <a:r>
              <a:rPr lang="en" altLang="zh-CN" sz="1200" b="1" dirty="0" err="1"/>
              <a:t>className</a:t>
            </a:r>
            <a:r>
              <a:rPr lang="en" altLang="zh-CN" sz="1200" b="1" dirty="0"/>
              <a:t>("</a:t>
            </a:r>
            <a:r>
              <a:rPr lang="en" altLang="zh-CN" sz="1200" b="1" dirty="0" err="1"/>
              <a:t>android.widget.TextView</a:t>
            </a:r>
            <a:r>
              <a:rPr lang="en" altLang="zh-CN" sz="1200" b="1" dirty="0"/>
              <a:t>").text("</a:t>
            </a:r>
            <a:r>
              <a:rPr lang="zh-CN" altLang="en-US" sz="1200" b="1" dirty="0"/>
              <a:t>企服问答</a:t>
            </a:r>
            <a:r>
              <a:rPr lang="en-US" altLang="zh-CN" sz="1200" b="1" dirty="0"/>
              <a:t>")'</a:t>
            </a:r>
            <a:r>
              <a:rPr lang="en-US" altLang="zh-CN" sz="1200" dirty="0"/>
              <a:t>)</a:t>
            </a:r>
            <a:br>
              <a:rPr lang="en-US" altLang="zh-CN" sz="1200" dirty="0"/>
            </a:br>
            <a:br>
              <a:rPr lang="en-US" altLang="zh-CN" sz="1200" dirty="0"/>
            </a:br>
            <a:r>
              <a:rPr lang="en-US" altLang="zh-CN" sz="1200" dirty="0"/>
              <a:t>        </a:t>
            </a:r>
            <a:r>
              <a:rPr lang="en-US" altLang="zh-CN" sz="1200" i="1" dirty="0"/>
              <a:t>#</a:t>
            </a:r>
            <a:r>
              <a:rPr lang="zh-CN" altLang="en-US" sz="1200" i="1" dirty="0"/>
              <a:t>父子关系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self.driver.find_element_by_android_uiautomator</a:t>
            </a:r>
            <a:r>
              <a:rPr lang="en" altLang="zh-CN" sz="1200" dirty="0"/>
              <a:t>(</a:t>
            </a:r>
            <a:br>
              <a:rPr lang="en" altLang="zh-CN" sz="1200" dirty="0"/>
            </a:br>
            <a:r>
              <a:rPr lang="en" altLang="zh-CN" sz="1200" dirty="0"/>
              <a:t>            </a:t>
            </a:r>
            <a:r>
              <a:rPr lang="en" altLang="zh-CN" sz="1200" b="1" dirty="0"/>
              <a:t>'new </a:t>
            </a:r>
            <a:r>
              <a:rPr lang="en" altLang="zh-CN" sz="1200" b="1" dirty="0" err="1"/>
              <a:t>UiSelector</a:t>
            </a:r>
            <a:r>
              <a:rPr lang="en" altLang="zh-CN" sz="1200" b="1" dirty="0"/>
              <a:t>().</a:t>
            </a:r>
            <a:r>
              <a:rPr lang="en" altLang="zh-CN" sz="1200" b="1" dirty="0" err="1"/>
              <a:t>resourceId</a:t>
            </a:r>
            <a:r>
              <a:rPr lang="en" altLang="zh-CN" sz="1200" b="1" dirty="0"/>
              <a:t>("</a:t>
            </a:r>
            <a:r>
              <a:rPr lang="en" altLang="zh-CN" sz="1200" b="1" dirty="0" err="1"/>
              <a:t>com.yeqin.enterpriseservice:id</a:t>
            </a:r>
            <a:r>
              <a:rPr lang="en" altLang="zh-CN" sz="1200" b="1" dirty="0"/>
              <a:t>/tabs").</a:t>
            </a:r>
            <a:r>
              <a:rPr lang="en" altLang="zh-CN" sz="1200" b="1" dirty="0" err="1"/>
              <a:t>childSelector</a:t>
            </a:r>
            <a:r>
              <a:rPr lang="en" altLang="zh-CN" sz="1200" b="1" dirty="0"/>
              <a:t>(description("</a:t>
            </a:r>
            <a:r>
              <a:rPr lang="zh-CN" altLang="en-US" sz="1200" b="1" dirty="0"/>
              <a:t>关注</a:t>
            </a:r>
            <a:r>
              <a:rPr lang="en-US" altLang="zh-CN" sz="1200" b="1" dirty="0"/>
              <a:t>"))'</a:t>
            </a:r>
            <a:r>
              <a:rPr lang="en-US" altLang="zh-CN" sz="1200" dirty="0"/>
              <a:t>)</a:t>
            </a:r>
            <a:br>
              <a:rPr lang="en-US" altLang="zh-CN" sz="1200" dirty="0"/>
            </a:br>
            <a:r>
              <a:rPr lang="en-US" altLang="zh-CN" sz="1200" dirty="0"/>
              <a:t>        </a:t>
            </a:r>
            <a:r>
              <a:rPr lang="en-US" altLang="zh-CN" sz="1200" i="1" dirty="0"/>
              <a:t>#</a:t>
            </a:r>
            <a:r>
              <a:rPr lang="zh-CN" altLang="en-US" sz="1200" i="1" dirty="0"/>
              <a:t>兄弟关系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self.driver.find_element_by_android_uiautomator</a:t>
            </a:r>
            <a:r>
              <a:rPr lang="en" altLang="zh-CN" sz="1200" dirty="0"/>
              <a:t>(</a:t>
            </a:r>
            <a:br>
              <a:rPr lang="en" altLang="zh-CN" sz="1200" dirty="0"/>
            </a:br>
            <a:r>
              <a:rPr lang="en" altLang="zh-CN" sz="1200" dirty="0"/>
              <a:t>            </a:t>
            </a:r>
            <a:r>
              <a:rPr lang="en" altLang="zh-CN" sz="1200" b="1" dirty="0"/>
              <a:t>'new </a:t>
            </a:r>
            <a:r>
              <a:rPr lang="en" altLang="zh-CN" sz="1200" b="1" dirty="0" err="1"/>
              <a:t>UiSelector</a:t>
            </a:r>
            <a:r>
              <a:rPr lang="en" altLang="zh-CN" sz="1200" b="1" dirty="0"/>
              <a:t>().description("</a:t>
            </a:r>
            <a:r>
              <a:rPr lang="zh-CN" altLang="en-US" sz="1200" b="1" dirty="0"/>
              <a:t>关注</a:t>
            </a:r>
            <a:r>
              <a:rPr lang="en-US" altLang="zh-CN" sz="1200" b="1" dirty="0"/>
              <a:t>").</a:t>
            </a:r>
            <a:r>
              <a:rPr lang="en" altLang="zh-CN" sz="1200" b="1" dirty="0" err="1"/>
              <a:t>fromParent</a:t>
            </a:r>
            <a:r>
              <a:rPr lang="en" altLang="zh-CN" sz="1200" b="1" dirty="0"/>
              <a:t>(description("</a:t>
            </a:r>
            <a:r>
              <a:rPr lang="zh-CN" altLang="en-US" sz="1200" b="1" dirty="0"/>
              <a:t>推荐</a:t>
            </a:r>
            <a:r>
              <a:rPr lang="en-US" altLang="zh-CN" sz="1200" b="1" dirty="0"/>
              <a:t>"))'</a:t>
            </a:r>
            <a:r>
              <a:rPr lang="en-US" altLang="zh-CN" sz="1200" dirty="0"/>
              <a:t>)</a:t>
            </a:r>
            <a:br>
              <a:rPr lang="en-US" altLang="zh-CN" sz="1200" dirty="0"/>
            </a:br>
            <a:br>
              <a:rPr lang="en-US" altLang="zh-CN" sz="1200" dirty="0"/>
            </a:br>
            <a:r>
              <a:rPr lang="en-US" altLang="zh-CN" sz="1200" dirty="0"/>
              <a:t>        </a:t>
            </a:r>
            <a:r>
              <a:rPr lang="en-US" altLang="zh-CN" sz="1200" i="1" dirty="0"/>
              <a:t>#</a:t>
            </a:r>
            <a:r>
              <a:rPr lang="zh-CN" altLang="en-US" sz="1200" i="1" dirty="0"/>
              <a:t>应用操作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self.driver.is_app_installed</a:t>
            </a:r>
            <a:r>
              <a:rPr lang="en" altLang="zh-CN" sz="1200" dirty="0"/>
              <a:t>(</a:t>
            </a:r>
            <a:r>
              <a:rPr lang="en" altLang="zh-CN" sz="1200" b="1" dirty="0"/>
              <a:t>'</a:t>
            </a:r>
            <a:r>
              <a:rPr lang="en" altLang="zh-CN" sz="1200" b="1" dirty="0" err="1"/>
              <a:t>com.yeqin.enterpriseservice</a:t>
            </a:r>
            <a:r>
              <a:rPr lang="en" altLang="zh-CN" sz="1200" b="1" dirty="0"/>
              <a:t>'</a:t>
            </a:r>
            <a:r>
              <a:rPr lang="en" altLang="zh-CN" sz="1200" dirty="0"/>
              <a:t>)</a:t>
            </a:r>
            <a:r>
              <a:rPr lang="en" altLang="zh-CN" sz="1200" i="1" dirty="0"/>
              <a:t># </a:t>
            </a:r>
            <a:r>
              <a:rPr lang="zh-CN" altLang="en-US" sz="1200" i="1" dirty="0"/>
              <a:t>判断指定</a:t>
            </a:r>
            <a:r>
              <a:rPr lang="en" altLang="zh-CN" sz="1200" i="1" dirty="0"/>
              <a:t>APP</a:t>
            </a:r>
            <a:r>
              <a:rPr lang="zh-CN" altLang="en-US" sz="1200" i="1" dirty="0"/>
              <a:t>是否已安装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-US" altLang="zh-CN" sz="1200" i="1" dirty="0"/>
              <a:t>#</a:t>
            </a:r>
            <a:r>
              <a:rPr lang="en" altLang="zh-CN" sz="1200" i="1" dirty="0" err="1"/>
              <a:t>self.driver.remove_app</a:t>
            </a:r>
            <a:r>
              <a:rPr lang="en" altLang="zh-CN" sz="1200" i="1" dirty="0"/>
              <a:t>("</a:t>
            </a:r>
            <a:r>
              <a:rPr lang="zh-CN" altLang="en-US" sz="1200" i="1" dirty="0"/>
              <a:t>包名</a:t>
            </a:r>
            <a:r>
              <a:rPr lang="en-US" altLang="zh-CN" sz="1200" i="1" dirty="0"/>
              <a:t>")  # </a:t>
            </a:r>
            <a:r>
              <a:rPr lang="zh-CN" altLang="en-US" sz="1200" i="1" dirty="0"/>
              <a:t>删除指定</a:t>
            </a:r>
            <a:r>
              <a:rPr lang="en" altLang="zh-CN" sz="1200" i="1" dirty="0"/>
              <a:t>APP</a:t>
            </a:r>
            <a:br>
              <a:rPr lang="en" altLang="zh-CN" sz="1200" i="1" dirty="0"/>
            </a:br>
            <a:r>
              <a:rPr lang="en" altLang="zh-CN" sz="1200" i="1" dirty="0"/>
              <a:t>        #</a:t>
            </a:r>
            <a:r>
              <a:rPr lang="en" altLang="zh-CN" sz="1200" i="1" dirty="0" err="1"/>
              <a:t>self.driver.install_app</a:t>
            </a:r>
            <a:r>
              <a:rPr lang="en" altLang="zh-CN" sz="1200" i="1" dirty="0"/>
              <a:t>("</a:t>
            </a:r>
            <a:r>
              <a:rPr lang="zh-CN" altLang="en-US" sz="1200" i="1" dirty="0"/>
              <a:t>安装包路径</a:t>
            </a:r>
            <a:r>
              <a:rPr lang="en-US" altLang="zh-CN" sz="1200" i="1" dirty="0"/>
              <a:t>")  # </a:t>
            </a:r>
            <a:r>
              <a:rPr lang="zh-CN" altLang="en-US" sz="1200" i="1" dirty="0"/>
              <a:t>安装</a:t>
            </a:r>
            <a:r>
              <a:rPr lang="en" altLang="zh-CN" sz="1200" i="1" dirty="0"/>
              <a:t>APP</a:t>
            </a:r>
            <a:r>
              <a:rPr lang="zh-CN" altLang="en" sz="1200" i="1" dirty="0"/>
              <a:t>，</a:t>
            </a:r>
            <a:r>
              <a:rPr lang="zh-CN" altLang="en-US" sz="1200" i="1" dirty="0"/>
              <a:t>需指定</a:t>
            </a:r>
            <a:r>
              <a:rPr lang="en" altLang="zh-CN" sz="1200" i="1" dirty="0" err="1"/>
              <a:t>apk</a:t>
            </a:r>
            <a:r>
              <a:rPr lang="zh-CN" altLang="en-US" sz="1200" i="1" dirty="0"/>
              <a:t>安装包路径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self.driver.close_app</a:t>
            </a:r>
            <a:r>
              <a:rPr lang="en" altLang="zh-CN" sz="1200" dirty="0"/>
              <a:t>()</a:t>
            </a:r>
            <a:r>
              <a:rPr lang="en" altLang="zh-CN" sz="1200" i="1" dirty="0"/>
              <a:t>#</a:t>
            </a:r>
            <a:r>
              <a:rPr lang="zh-CN" altLang="en-US" sz="1200" i="1" dirty="0"/>
              <a:t>关闭应用，默认关闭当前打开的应用，所以不需要入参退出至后台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self.driver.launch_app</a:t>
            </a:r>
            <a:r>
              <a:rPr lang="en" altLang="zh-CN" sz="1200" dirty="0"/>
              <a:t>()</a:t>
            </a:r>
            <a:r>
              <a:rPr lang="en" altLang="zh-CN" sz="1200" i="1" dirty="0"/>
              <a:t>#</a:t>
            </a:r>
            <a:r>
              <a:rPr lang="zh-CN" altLang="en-US" sz="1200" i="1" dirty="0"/>
              <a:t>启动应用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self.driver.reset</a:t>
            </a:r>
            <a:r>
              <a:rPr lang="en" altLang="zh-CN" sz="1200" dirty="0"/>
              <a:t>()</a:t>
            </a:r>
            <a:r>
              <a:rPr lang="en" altLang="zh-CN" sz="1200" i="1" dirty="0"/>
              <a:t>#</a:t>
            </a:r>
            <a:r>
              <a:rPr lang="zh-CN" altLang="en-US" sz="1200" i="1" dirty="0"/>
              <a:t>应用重置</a:t>
            </a:r>
            <a:br>
              <a:rPr lang="zh-CN" altLang="en-US" sz="1200" i="1" dirty="0"/>
            </a:b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/>
              <a:t>print(</a:t>
            </a:r>
            <a:r>
              <a:rPr lang="en" altLang="zh-CN" sz="1200" dirty="0" err="1"/>
              <a:t>self.driver.contexts</a:t>
            </a:r>
            <a:r>
              <a:rPr lang="en" altLang="zh-CN" sz="1200" dirty="0"/>
              <a:t>)  </a:t>
            </a:r>
            <a:r>
              <a:rPr lang="en" altLang="zh-CN" sz="1200" i="1" dirty="0"/>
              <a:t># </a:t>
            </a:r>
            <a:r>
              <a:rPr lang="zh-CN" altLang="en-US" sz="1200" i="1" dirty="0"/>
              <a:t>所有上下文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/>
              <a:t>print(</a:t>
            </a:r>
            <a:r>
              <a:rPr lang="en" altLang="zh-CN" sz="1200" dirty="0" err="1"/>
              <a:t>self.driver.current_context</a:t>
            </a:r>
            <a:r>
              <a:rPr lang="en" altLang="zh-CN" sz="1200" dirty="0"/>
              <a:t>)  </a:t>
            </a:r>
            <a:r>
              <a:rPr lang="en" altLang="zh-CN" sz="1200" i="1" dirty="0"/>
              <a:t># </a:t>
            </a:r>
            <a:r>
              <a:rPr lang="zh-CN" altLang="en-US" sz="1200" i="1" dirty="0"/>
              <a:t>当前上下文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/>
              <a:t>print(</a:t>
            </a:r>
            <a:r>
              <a:rPr lang="en" altLang="zh-CN" sz="1200" dirty="0" err="1"/>
              <a:t>self.driver.switch_to.context</a:t>
            </a:r>
            <a:r>
              <a:rPr lang="en" altLang="zh-CN" sz="1200" dirty="0"/>
              <a:t>(</a:t>
            </a:r>
            <a:r>
              <a:rPr lang="en" altLang="zh-CN" sz="1200" b="1" dirty="0"/>
              <a:t>'NATIVE_APP'</a:t>
            </a:r>
            <a:r>
              <a:rPr lang="en" altLang="zh-CN" sz="1200" dirty="0"/>
              <a:t>))  </a:t>
            </a:r>
            <a:r>
              <a:rPr lang="en" altLang="zh-CN" sz="1200" i="1" dirty="0"/>
              <a:t># </a:t>
            </a:r>
            <a:r>
              <a:rPr lang="zh-CN" altLang="en-US" sz="1200" i="1" dirty="0"/>
              <a:t>切换上下文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 err="1"/>
              <a:t>self.driver.switch_to.context</a:t>
            </a:r>
            <a:r>
              <a:rPr lang="en" altLang="zh-CN" sz="1200" dirty="0"/>
              <a:t>(</a:t>
            </a:r>
            <a:r>
              <a:rPr lang="en" altLang="zh-CN" sz="1200" b="1" dirty="0"/>
              <a:t>'</a:t>
            </a:r>
            <a:r>
              <a:rPr lang="en" altLang="zh-CN" sz="1200" b="1" dirty="0" err="1"/>
              <a:t>WEBVIEW_com.yeqin.enterpriseservice</a:t>
            </a:r>
            <a:r>
              <a:rPr lang="en" altLang="zh-CN" sz="1200" b="1" dirty="0"/>
              <a:t>'</a:t>
            </a:r>
            <a:r>
              <a:rPr lang="en" altLang="zh-CN" sz="1200" dirty="0"/>
              <a:t>)  </a:t>
            </a:r>
            <a:r>
              <a:rPr lang="en" altLang="zh-CN" sz="1200" i="1" dirty="0"/>
              <a:t># </a:t>
            </a:r>
            <a:r>
              <a:rPr lang="zh-CN" altLang="en-US" sz="1200" i="1" dirty="0"/>
              <a:t>切换上下文</a:t>
            </a:r>
            <a:br>
              <a:rPr lang="zh-CN" altLang="en-US" sz="1200" i="1" dirty="0"/>
            </a:br>
            <a:r>
              <a:rPr lang="zh-CN" altLang="en-US" sz="1200" i="1" dirty="0"/>
              <a:t>        </a:t>
            </a:r>
            <a:r>
              <a:rPr lang="en" altLang="zh-CN" sz="1200" dirty="0"/>
              <a:t>print(</a:t>
            </a:r>
            <a:r>
              <a:rPr lang="en" altLang="zh-CN" sz="1200" dirty="0" err="1"/>
              <a:t>self.driver.page_source</a:t>
            </a:r>
            <a:r>
              <a:rPr lang="en" altLang="zh-CN" sz="1200" dirty="0"/>
              <a:t>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self.driver.switch_to.context</a:t>
            </a:r>
            <a:r>
              <a:rPr lang="en" altLang="zh-CN" sz="1200" dirty="0"/>
              <a:t>(</a:t>
            </a:r>
            <a:r>
              <a:rPr lang="en" altLang="zh-CN" sz="1200" b="1" dirty="0"/>
              <a:t>'NATIVE_APP'</a:t>
            </a:r>
            <a:r>
              <a:rPr lang="en" altLang="zh-CN" sz="1200" dirty="0"/>
              <a:t>)</a:t>
            </a:r>
            <a:br>
              <a:rPr lang="en" altLang="zh-CN" sz="1200" dirty="0"/>
            </a:br>
            <a:r>
              <a:rPr lang="en" altLang="zh-CN" sz="1200" dirty="0"/>
              <a:t>        print(</a:t>
            </a:r>
            <a:r>
              <a:rPr lang="en" altLang="zh-CN" sz="1200" dirty="0" err="1"/>
              <a:t>self.driver.page_source</a:t>
            </a:r>
            <a:r>
              <a:rPr lang="en" altLang="zh-CN" sz="1200" dirty="0"/>
              <a:t>)</a:t>
            </a:r>
            <a:br>
              <a:rPr lang="en" altLang="zh-CN" sz="1200" dirty="0"/>
            </a:b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i="1" dirty="0"/>
              <a:t>#press</a:t>
            </a:r>
            <a:br>
              <a:rPr lang="en" altLang="zh-CN" sz="1200" i="1" dirty="0"/>
            </a:br>
            <a:r>
              <a:rPr lang="en" altLang="zh-CN" sz="1200" i="1" dirty="0"/>
              <a:t>        </a:t>
            </a:r>
            <a:r>
              <a:rPr lang="en" altLang="zh-CN" sz="1200" dirty="0"/>
              <a:t>el = </a:t>
            </a:r>
            <a:r>
              <a:rPr lang="en" altLang="zh-CN" sz="1200" dirty="0" err="1"/>
              <a:t>self.driver.find_element_by_accessibility_id</a:t>
            </a:r>
            <a:r>
              <a:rPr lang="en" altLang="zh-CN" sz="1200" dirty="0"/>
              <a:t>(</a:t>
            </a:r>
            <a:r>
              <a:rPr lang="en" altLang="zh-CN" sz="1200" b="1" dirty="0"/>
              <a:t>"</a:t>
            </a:r>
            <a:r>
              <a:rPr lang="zh-CN" altLang="en-US" sz="1200" b="1" dirty="0"/>
              <a:t>首页</a:t>
            </a:r>
            <a:r>
              <a:rPr lang="en-US" altLang="zh-CN" sz="1200" b="1" dirty="0"/>
              <a:t>, </a:t>
            </a:r>
            <a:r>
              <a:rPr lang="en" altLang="zh-CN" sz="1200" b="1" dirty="0"/>
              <a:t>tab, 1 of 4"</a:t>
            </a:r>
            <a:r>
              <a:rPr lang="en" altLang="zh-CN" sz="1200" dirty="0"/>
              <a:t>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TouchAction</a:t>
            </a:r>
            <a:r>
              <a:rPr lang="en" altLang="zh-CN" sz="1200" dirty="0"/>
              <a:t>(</a:t>
            </a:r>
            <a:r>
              <a:rPr lang="en" altLang="zh-CN" sz="1200" dirty="0" err="1"/>
              <a:t>self.driver</a:t>
            </a:r>
            <a:r>
              <a:rPr lang="en" altLang="zh-CN" sz="1200" dirty="0"/>
              <a:t>).press(el).release().perform()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TouchAction</a:t>
            </a:r>
            <a:r>
              <a:rPr lang="en" altLang="zh-CN" sz="1200" dirty="0"/>
              <a:t>(</a:t>
            </a:r>
            <a:r>
              <a:rPr lang="en" altLang="zh-CN" sz="1200" dirty="0" err="1"/>
              <a:t>self.driver</a:t>
            </a:r>
            <a:r>
              <a:rPr lang="en" altLang="zh-CN" sz="1200" dirty="0"/>
              <a:t>).press(x=0, y=308).release().perform()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i="1" dirty="0"/>
              <a:t>#</a:t>
            </a:r>
            <a:r>
              <a:rPr lang="en" altLang="zh-CN" sz="1200" i="1" dirty="0" err="1"/>
              <a:t>long_press</a:t>
            </a:r>
            <a:br>
              <a:rPr lang="en" altLang="zh-CN" sz="1200" i="1" dirty="0"/>
            </a:br>
            <a:r>
              <a:rPr lang="en" altLang="zh-CN" sz="1200" i="1" dirty="0"/>
              <a:t>        </a:t>
            </a:r>
            <a:r>
              <a:rPr lang="en" altLang="zh-CN" sz="1200" dirty="0" err="1"/>
              <a:t>TouchAction</a:t>
            </a:r>
            <a:r>
              <a:rPr lang="en" altLang="zh-CN" sz="1200" dirty="0"/>
              <a:t>(</a:t>
            </a:r>
            <a:r>
              <a:rPr lang="en" altLang="zh-CN" sz="1200" dirty="0" err="1"/>
              <a:t>self.driver</a:t>
            </a:r>
            <a:r>
              <a:rPr lang="en" altLang="zh-CN" sz="1200" dirty="0"/>
              <a:t>).</a:t>
            </a:r>
            <a:r>
              <a:rPr lang="en" altLang="zh-CN" sz="1200" dirty="0" err="1"/>
              <a:t>long_press</a:t>
            </a:r>
            <a:r>
              <a:rPr lang="en" altLang="zh-CN" sz="1200" dirty="0"/>
              <a:t>(el).release().perform()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TouchAction</a:t>
            </a:r>
            <a:r>
              <a:rPr lang="en" altLang="zh-CN" sz="1200" dirty="0"/>
              <a:t>(</a:t>
            </a:r>
            <a:r>
              <a:rPr lang="en" altLang="zh-CN" sz="1200" dirty="0" err="1"/>
              <a:t>self.driver</a:t>
            </a:r>
            <a:r>
              <a:rPr lang="en" altLang="zh-CN" sz="1200" dirty="0"/>
              <a:t>).</a:t>
            </a:r>
            <a:r>
              <a:rPr lang="en" altLang="zh-CN" sz="1200" dirty="0" err="1"/>
              <a:t>long_press</a:t>
            </a:r>
            <a:r>
              <a:rPr lang="en" altLang="zh-CN" sz="1200" dirty="0"/>
              <a:t>(x=100, y=308).release().perform()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i="1" dirty="0"/>
              <a:t>#tap</a:t>
            </a:r>
            <a:br>
              <a:rPr lang="en" altLang="zh-CN" sz="1200" i="1" dirty="0"/>
            </a:br>
            <a:r>
              <a:rPr lang="en" altLang="zh-CN" sz="1200" i="1" dirty="0"/>
              <a:t>        </a:t>
            </a:r>
            <a:r>
              <a:rPr lang="en" altLang="zh-CN" sz="1200" dirty="0" err="1"/>
              <a:t>TouchAction</a:t>
            </a:r>
            <a:r>
              <a:rPr lang="en" altLang="zh-CN" sz="1200" dirty="0"/>
              <a:t>(</a:t>
            </a:r>
            <a:r>
              <a:rPr lang="en" altLang="zh-CN" sz="1200" dirty="0" err="1"/>
              <a:t>self.driver</a:t>
            </a:r>
            <a:r>
              <a:rPr lang="en" altLang="zh-CN" sz="1200" dirty="0"/>
              <a:t>).tap(el).release().perform()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TouchAction</a:t>
            </a:r>
            <a:r>
              <a:rPr lang="en" altLang="zh-CN" sz="1200" dirty="0"/>
              <a:t>(</a:t>
            </a:r>
            <a:r>
              <a:rPr lang="en" altLang="zh-CN" sz="1200" dirty="0" err="1"/>
              <a:t>self.driver</a:t>
            </a:r>
            <a:r>
              <a:rPr lang="en" altLang="zh-CN" sz="1200" dirty="0"/>
              <a:t>).tap(x=100, y=308).release().perform()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TouchAction</a:t>
            </a:r>
            <a:r>
              <a:rPr lang="en" altLang="zh-CN" sz="1200" dirty="0"/>
              <a:t>(</a:t>
            </a:r>
            <a:r>
              <a:rPr lang="en" altLang="zh-CN" sz="1200" dirty="0" err="1"/>
              <a:t>self.driver</a:t>
            </a:r>
            <a:r>
              <a:rPr lang="en" altLang="zh-CN" sz="1200" dirty="0"/>
              <a:t>).tap(el, count=2).release().perform()</a:t>
            </a:r>
            <a:br>
              <a:rPr lang="en" altLang="zh-CN" sz="1200" dirty="0"/>
            </a:b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TouchAction</a:t>
            </a:r>
            <a:r>
              <a:rPr lang="en" altLang="zh-CN" sz="1200" dirty="0"/>
              <a:t>(</a:t>
            </a:r>
            <a:r>
              <a:rPr lang="en" altLang="zh-CN" sz="1200" dirty="0" err="1"/>
              <a:t>self.driver</a:t>
            </a:r>
            <a:r>
              <a:rPr lang="en" altLang="zh-CN" sz="1200" dirty="0"/>
              <a:t>).</a:t>
            </a:r>
            <a:r>
              <a:rPr lang="en" altLang="zh-CN" sz="1200" dirty="0" err="1"/>
              <a:t>move_to</a:t>
            </a:r>
            <a:r>
              <a:rPr lang="en" altLang="zh-CN" sz="1200" dirty="0"/>
              <a:t>(el).release().perform()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TouchAction</a:t>
            </a:r>
            <a:r>
              <a:rPr lang="en" altLang="zh-CN" sz="1200" dirty="0"/>
              <a:t>(</a:t>
            </a:r>
            <a:r>
              <a:rPr lang="en" altLang="zh-CN" sz="1200" dirty="0" err="1"/>
              <a:t>self.driver</a:t>
            </a:r>
            <a:r>
              <a:rPr lang="en" altLang="zh-CN" sz="1200" dirty="0"/>
              <a:t>).</a:t>
            </a:r>
            <a:r>
              <a:rPr lang="en" altLang="zh-CN" sz="1200" dirty="0" err="1"/>
              <a:t>move_to</a:t>
            </a:r>
            <a:r>
              <a:rPr lang="en" altLang="zh-CN" sz="1200" dirty="0"/>
              <a:t>(x=100, y=308).release().perform()</a:t>
            </a:r>
            <a:br>
              <a:rPr lang="en" altLang="zh-CN" sz="1200" dirty="0"/>
            </a:b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self.driver.swipe</a:t>
            </a:r>
            <a:r>
              <a:rPr lang="en" altLang="zh-CN" sz="1200" dirty="0"/>
              <a:t>(864, 1692, 864, 1269, 0.8)</a:t>
            </a:r>
            <a:br>
              <a:rPr lang="en" altLang="zh-CN" sz="1200" dirty="0"/>
            </a:br>
            <a:br>
              <a:rPr lang="en" altLang="zh-CN" sz="1200" dirty="0"/>
            </a:br>
            <a:br>
              <a:rPr lang="en" altLang="zh-CN" sz="1200" dirty="0"/>
            </a:br>
            <a:r>
              <a:rPr lang="en" altLang="zh-CN" sz="1200" b="1" dirty="0"/>
              <a:t>def </a:t>
            </a:r>
            <a:r>
              <a:rPr lang="en" altLang="zh-CN" sz="1200" dirty="0" err="1"/>
              <a:t>tearDown</a:t>
            </a:r>
            <a:r>
              <a:rPr lang="en" altLang="zh-CN" sz="1200" dirty="0"/>
              <a:t>(self):</a:t>
            </a:r>
            <a:br>
              <a:rPr lang="en" altLang="zh-CN" sz="1200" dirty="0"/>
            </a:br>
            <a:r>
              <a:rPr lang="en" altLang="zh-CN" sz="1200" dirty="0"/>
              <a:t>        </a:t>
            </a:r>
            <a:r>
              <a:rPr lang="en" altLang="zh-CN" sz="1200" dirty="0" err="1"/>
              <a:t>self.driver.quit</a:t>
            </a:r>
            <a:r>
              <a:rPr lang="en" altLang="zh-CN" sz="1200" dirty="0"/>
              <a:t>() </a:t>
            </a:r>
            <a:r>
              <a:rPr lang="en" altLang="zh-CN" sz="1200" i="1" dirty="0"/>
              <a:t>#case</a:t>
            </a:r>
            <a:r>
              <a:rPr lang="zh-CN" altLang="en-US" sz="1200" i="1" dirty="0"/>
              <a:t>执行完退出</a:t>
            </a:r>
            <a:br>
              <a:rPr lang="zh-CN" altLang="en-US" sz="1200" i="1" dirty="0"/>
            </a:br>
            <a:br>
              <a:rPr lang="zh-CN" altLang="en-US" sz="1200" i="1" dirty="0"/>
            </a:br>
            <a:r>
              <a:rPr lang="zh-CN" altLang="en-US" sz="1200" i="1" dirty="0"/>
              <a:t>    </a:t>
            </a:r>
            <a:r>
              <a:rPr lang="en" altLang="zh-CN" sz="1200" b="1" dirty="0"/>
              <a:t>def </a:t>
            </a:r>
            <a:r>
              <a:rPr lang="en" altLang="zh-CN" sz="1200" dirty="0" err="1"/>
              <a:t>test_dpApp</a:t>
            </a:r>
            <a:r>
              <a:rPr lang="en" altLang="zh-CN" sz="1200" dirty="0"/>
              <a:t>(self): </a:t>
            </a:r>
            <a:r>
              <a:rPr lang="en" altLang="zh-CN" sz="1200" i="1" dirty="0"/>
              <a:t>#</a:t>
            </a:r>
            <a:r>
              <a:rPr lang="zh-CN" altLang="en-US" sz="1200" i="1" dirty="0"/>
              <a:t>需要执行的</a:t>
            </a:r>
            <a:r>
              <a:rPr lang="en" altLang="zh-CN" sz="1200" i="1" dirty="0"/>
              <a:t>case</a:t>
            </a:r>
            <a:br>
              <a:rPr lang="en" altLang="zh-CN" sz="1200" i="1" dirty="0"/>
            </a:br>
            <a:r>
              <a:rPr lang="en" altLang="zh-CN" sz="1200" i="1" dirty="0"/>
              <a:t>        </a:t>
            </a:r>
            <a:r>
              <a:rPr lang="en" altLang="zh-CN" sz="1200" dirty="0" err="1"/>
              <a:t>time.sleep</a:t>
            </a:r>
            <a:r>
              <a:rPr lang="en" altLang="zh-CN" sz="1200" dirty="0"/>
              <a:t>(15)</a:t>
            </a:r>
            <a:br>
              <a:rPr lang="en" altLang="zh-CN" sz="1200" dirty="0"/>
            </a:br>
            <a:br>
              <a:rPr lang="en" altLang="zh-CN" sz="1200" dirty="0"/>
            </a:br>
            <a:br>
              <a:rPr lang="en" altLang="zh-CN" sz="1200" dirty="0"/>
            </a:br>
            <a:br>
              <a:rPr lang="en" altLang="zh-CN" sz="1200" dirty="0"/>
            </a:br>
            <a:r>
              <a:rPr lang="en" altLang="zh-CN" sz="1200" b="1" dirty="0"/>
              <a:t>if </a:t>
            </a:r>
            <a:r>
              <a:rPr lang="en" altLang="zh-CN" sz="1200" dirty="0"/>
              <a:t>__name__ == </a:t>
            </a:r>
            <a:r>
              <a:rPr lang="en" altLang="zh-CN" sz="1200" b="1" dirty="0"/>
              <a:t>'__main__'</a:t>
            </a:r>
            <a:r>
              <a:rPr lang="en" altLang="zh-CN" sz="1200" dirty="0"/>
              <a:t>:</a:t>
            </a:r>
            <a:br>
              <a:rPr lang="en" altLang="zh-CN" sz="1200" dirty="0"/>
            </a:br>
            <a:r>
              <a:rPr lang="en" altLang="zh-CN" sz="1200" dirty="0"/>
              <a:t>    suite = </a:t>
            </a:r>
            <a:r>
              <a:rPr lang="en" altLang="zh-CN" sz="1200" dirty="0" err="1"/>
              <a:t>unittest.TestLoader</a:t>
            </a:r>
            <a:r>
              <a:rPr lang="en" altLang="zh-CN" sz="1200" dirty="0"/>
              <a:t>().</a:t>
            </a:r>
            <a:r>
              <a:rPr lang="en" altLang="zh-CN" sz="1200" dirty="0" err="1"/>
              <a:t>loadTestsFromTestCase</a:t>
            </a:r>
            <a:r>
              <a:rPr lang="en" altLang="zh-CN" sz="1200" dirty="0"/>
              <a:t>(</a:t>
            </a:r>
            <a:r>
              <a:rPr lang="en" altLang="zh-CN" sz="1200" dirty="0" err="1"/>
              <a:t>DpAppTests</a:t>
            </a:r>
            <a:r>
              <a:rPr lang="en" altLang="zh-CN" sz="1200" dirty="0"/>
              <a:t>)</a:t>
            </a:r>
            <a:br>
              <a:rPr lang="en" altLang="zh-CN" sz="1200" dirty="0"/>
            </a:br>
            <a:r>
              <a:rPr lang="en" altLang="zh-CN" sz="1200" dirty="0"/>
              <a:t>    </a:t>
            </a:r>
            <a:r>
              <a:rPr lang="en" altLang="zh-CN" sz="1200" dirty="0" err="1"/>
              <a:t>unittest.TextTestRunner</a:t>
            </a:r>
            <a:r>
              <a:rPr lang="en" altLang="zh-CN" sz="1200" dirty="0"/>
              <a:t>(verbosity=2).run(suite) </a:t>
            </a:r>
            <a:r>
              <a:rPr lang="en" altLang="zh-CN" sz="1200" i="1" dirty="0"/>
              <a:t>#</a:t>
            </a:r>
            <a:r>
              <a:rPr lang="zh-CN" altLang="en-US" sz="1200" i="1" dirty="0"/>
              <a:t>执行</a:t>
            </a:r>
            <a:r>
              <a:rPr lang="en" altLang="zh-CN" sz="1200" i="1" dirty="0"/>
              <a:t>case</a:t>
            </a:r>
            <a:r>
              <a:rPr lang="zh-CN" altLang="en-US" sz="1200" i="1" dirty="0"/>
              <a:t>集</a:t>
            </a:r>
            <a:br>
              <a:rPr lang="zh-CN" altLang="en-US" sz="1200" i="1" dirty="0"/>
            </a:b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0722005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F4E0E-C43E-4145-B842-0BE1CFE37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3.8IOS</a:t>
            </a:r>
            <a:r>
              <a:rPr kumimoji="1" lang="zh-CN" altLang="en-US" dirty="0"/>
              <a:t>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14B346-90AE-2D42-AFEF-04B06D1E05D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" altLang="zh-CN" sz="1050" b="1" dirty="0"/>
              <a:t>import </a:t>
            </a:r>
            <a:r>
              <a:rPr lang="en" altLang="zh-CN" sz="1050" dirty="0" err="1"/>
              <a:t>os</a:t>
            </a:r>
            <a:br>
              <a:rPr lang="en" altLang="zh-CN" sz="1050" dirty="0"/>
            </a:br>
            <a:r>
              <a:rPr lang="en" altLang="zh-CN" sz="1050" b="1" dirty="0"/>
              <a:t>import </a:t>
            </a:r>
            <a:r>
              <a:rPr lang="en" altLang="zh-CN" sz="1050" dirty="0" err="1"/>
              <a:t>unittest</a:t>
            </a:r>
            <a:br>
              <a:rPr lang="en" altLang="zh-CN" sz="1050" dirty="0"/>
            </a:br>
            <a:r>
              <a:rPr lang="en" altLang="zh-CN" sz="1050" b="1" dirty="0"/>
              <a:t>from </a:t>
            </a:r>
            <a:r>
              <a:rPr lang="en" altLang="zh-CN" sz="1050" dirty="0" err="1"/>
              <a:t>Tools.appiumbrowser</a:t>
            </a:r>
            <a:r>
              <a:rPr lang="en" altLang="zh-CN" sz="1050" dirty="0"/>
              <a:t> </a:t>
            </a:r>
            <a:r>
              <a:rPr lang="en" altLang="zh-CN" sz="1050" b="1" dirty="0"/>
              <a:t>import </a:t>
            </a:r>
            <a:r>
              <a:rPr lang="en" altLang="zh-CN" sz="1050" dirty="0" err="1"/>
              <a:t>webdriver</a:t>
            </a:r>
            <a:br>
              <a:rPr lang="en" altLang="zh-CN" sz="1050" dirty="0"/>
            </a:br>
            <a:r>
              <a:rPr lang="en" altLang="zh-CN" sz="1050" b="1" dirty="0"/>
              <a:t>from </a:t>
            </a:r>
            <a:r>
              <a:rPr lang="en" altLang="zh-CN" sz="1050" dirty="0" err="1"/>
              <a:t>appium.webdriver.common.touch_action</a:t>
            </a:r>
            <a:r>
              <a:rPr lang="en" altLang="zh-CN" sz="1050" dirty="0"/>
              <a:t> </a:t>
            </a:r>
            <a:r>
              <a:rPr lang="en" altLang="zh-CN" sz="1050" b="1" dirty="0"/>
              <a:t>import </a:t>
            </a:r>
            <a:r>
              <a:rPr lang="en" altLang="zh-CN" sz="1050" dirty="0" err="1"/>
              <a:t>TouchAction</a:t>
            </a:r>
            <a:br>
              <a:rPr lang="en" altLang="zh-CN" sz="1050" dirty="0"/>
            </a:br>
            <a:r>
              <a:rPr lang="en" altLang="zh-CN" sz="1050" b="1" dirty="0"/>
              <a:t>import </a:t>
            </a:r>
            <a:r>
              <a:rPr lang="en" altLang="zh-CN" sz="1050" dirty="0"/>
              <a:t>time</a:t>
            </a:r>
            <a:br>
              <a:rPr lang="en" altLang="zh-CN" sz="1050" dirty="0"/>
            </a:br>
            <a:br>
              <a:rPr lang="en" altLang="zh-CN" sz="1050" dirty="0"/>
            </a:br>
            <a:r>
              <a:rPr lang="en" altLang="zh-CN" sz="1050" i="1" dirty="0"/>
              <a:t>#Appium</a:t>
            </a:r>
            <a:r>
              <a:rPr lang="zh-CN" altLang="en-US" sz="1050" i="1" dirty="0"/>
              <a:t>环境配置</a:t>
            </a:r>
            <a:br>
              <a:rPr lang="zh-CN" altLang="en-US" sz="1050" i="1" dirty="0"/>
            </a:br>
            <a:r>
              <a:rPr lang="en" altLang="zh-CN" sz="1050" dirty="0"/>
              <a:t>PATH = </a:t>
            </a:r>
            <a:r>
              <a:rPr lang="en" altLang="zh-CN" sz="1050" b="1" dirty="0"/>
              <a:t>lambda </a:t>
            </a:r>
            <a:r>
              <a:rPr lang="en" altLang="zh-CN" sz="1050" dirty="0"/>
              <a:t>p: </a:t>
            </a:r>
            <a:r>
              <a:rPr lang="en" altLang="zh-CN" sz="1050" dirty="0" err="1"/>
              <a:t>os.path.abspath</a:t>
            </a:r>
            <a:r>
              <a:rPr lang="en" altLang="zh-CN" sz="1050" dirty="0"/>
              <a:t>(</a:t>
            </a:r>
            <a:br>
              <a:rPr lang="en" altLang="zh-CN" sz="1050" dirty="0"/>
            </a:br>
            <a:r>
              <a:rPr lang="en" altLang="zh-CN" sz="1050" dirty="0"/>
              <a:t>    </a:t>
            </a:r>
            <a:r>
              <a:rPr lang="en" altLang="zh-CN" sz="1050" dirty="0" err="1"/>
              <a:t>os.path.join</a:t>
            </a:r>
            <a:r>
              <a:rPr lang="en" altLang="zh-CN" sz="1050" dirty="0"/>
              <a:t>(</a:t>
            </a:r>
            <a:r>
              <a:rPr lang="en" altLang="zh-CN" sz="1050" dirty="0" err="1"/>
              <a:t>os.path.dirname</a:t>
            </a:r>
            <a:r>
              <a:rPr lang="en" altLang="zh-CN" sz="1050" dirty="0"/>
              <a:t>(__file__), p)</a:t>
            </a:r>
            <a:br>
              <a:rPr lang="en" altLang="zh-CN" sz="1050" dirty="0"/>
            </a:br>
            <a:r>
              <a:rPr lang="en" altLang="zh-CN" sz="1050" dirty="0"/>
              <a:t>)</a:t>
            </a:r>
            <a:br>
              <a:rPr lang="en" altLang="zh-CN" sz="1050" dirty="0"/>
            </a:br>
            <a:br>
              <a:rPr lang="en" altLang="zh-CN" sz="1050" dirty="0"/>
            </a:br>
            <a:r>
              <a:rPr lang="en" altLang="zh-CN" sz="1050" b="1" dirty="0"/>
              <a:t>class </a:t>
            </a:r>
            <a:r>
              <a:rPr lang="en" altLang="zh-CN" sz="1050" dirty="0" err="1"/>
              <a:t>DpAppTests</a:t>
            </a:r>
            <a:r>
              <a:rPr lang="en" altLang="zh-CN" sz="1050" dirty="0"/>
              <a:t>(</a:t>
            </a:r>
            <a:r>
              <a:rPr lang="en" altLang="zh-CN" sz="1050" dirty="0" err="1"/>
              <a:t>unittest.TestCase</a:t>
            </a:r>
            <a:r>
              <a:rPr lang="en" altLang="zh-CN" sz="1050" dirty="0"/>
              <a:t>):</a:t>
            </a:r>
            <a:br>
              <a:rPr lang="en" altLang="zh-CN" sz="1050" dirty="0"/>
            </a:br>
            <a:r>
              <a:rPr lang="en" altLang="zh-CN" sz="1050" dirty="0"/>
              <a:t>    </a:t>
            </a:r>
            <a:r>
              <a:rPr lang="en" altLang="zh-CN" sz="1050" b="1" dirty="0"/>
              <a:t>def </a:t>
            </a:r>
            <a:r>
              <a:rPr lang="en" altLang="zh-CN" sz="1050" dirty="0" err="1"/>
              <a:t>setUp</a:t>
            </a:r>
            <a:r>
              <a:rPr lang="en" altLang="zh-CN" sz="1050" dirty="0"/>
              <a:t>(self):</a:t>
            </a:r>
            <a:br>
              <a:rPr lang="en" altLang="zh-CN" sz="1050" dirty="0"/>
            </a:br>
            <a:r>
              <a:rPr lang="en" altLang="zh-CN" sz="1050" dirty="0"/>
              <a:t>        </a:t>
            </a:r>
            <a:r>
              <a:rPr lang="en" altLang="zh-CN" sz="1050" dirty="0" err="1"/>
              <a:t>desired_caps</a:t>
            </a:r>
            <a:r>
              <a:rPr lang="en" altLang="zh-CN" sz="1050" dirty="0"/>
              <a:t> = {}</a:t>
            </a:r>
            <a:br>
              <a:rPr lang="en" altLang="zh-CN" sz="1050" dirty="0"/>
            </a:br>
            <a:r>
              <a:rPr lang="en" altLang="zh-CN" sz="1050" dirty="0"/>
              <a:t>        </a:t>
            </a:r>
            <a:r>
              <a:rPr lang="en" altLang="zh-CN" sz="1050" dirty="0" err="1"/>
              <a:t>desired_caps</a:t>
            </a:r>
            <a:r>
              <a:rPr lang="en" altLang="zh-CN" sz="1050" dirty="0"/>
              <a:t>[</a:t>
            </a:r>
            <a:r>
              <a:rPr lang="en" altLang="zh-CN" sz="1050" b="1" dirty="0"/>
              <a:t>'</a:t>
            </a:r>
            <a:r>
              <a:rPr lang="en" altLang="zh-CN" sz="1050" b="1" dirty="0" err="1"/>
              <a:t>platformName</a:t>
            </a:r>
            <a:r>
              <a:rPr lang="en" altLang="zh-CN" sz="1050" b="1" dirty="0"/>
              <a:t>'</a:t>
            </a:r>
            <a:r>
              <a:rPr lang="en" altLang="zh-CN" sz="1050" dirty="0"/>
              <a:t>] = </a:t>
            </a:r>
            <a:r>
              <a:rPr lang="en" altLang="zh-CN" sz="1050" b="1" dirty="0"/>
              <a:t>'iOS' </a:t>
            </a:r>
            <a:r>
              <a:rPr lang="en" altLang="zh-CN" sz="1050" i="1" dirty="0"/>
              <a:t>#</a:t>
            </a:r>
            <a:r>
              <a:rPr lang="zh-CN" altLang="en-US" sz="1050" i="1" dirty="0"/>
              <a:t>设置平台</a:t>
            </a:r>
            <a:br>
              <a:rPr lang="zh-CN" altLang="en-US" sz="1050" i="1" dirty="0"/>
            </a:br>
            <a:r>
              <a:rPr lang="zh-CN" altLang="en-US" sz="1050" i="1" dirty="0"/>
              <a:t>        </a:t>
            </a:r>
            <a:r>
              <a:rPr lang="en" altLang="zh-CN" sz="1050" dirty="0" err="1"/>
              <a:t>desired_caps</a:t>
            </a:r>
            <a:r>
              <a:rPr lang="en" altLang="zh-CN" sz="1050" dirty="0"/>
              <a:t>[</a:t>
            </a:r>
            <a:r>
              <a:rPr lang="en" altLang="zh-CN" sz="1050" b="1" dirty="0"/>
              <a:t>'</a:t>
            </a:r>
            <a:r>
              <a:rPr lang="en" altLang="zh-CN" sz="1050" b="1" dirty="0" err="1"/>
              <a:t>platformVersion</a:t>
            </a:r>
            <a:r>
              <a:rPr lang="en" altLang="zh-CN" sz="1050" b="1" dirty="0"/>
              <a:t>'</a:t>
            </a:r>
            <a:r>
              <a:rPr lang="en" altLang="zh-CN" sz="1050" dirty="0"/>
              <a:t>] = </a:t>
            </a:r>
            <a:r>
              <a:rPr lang="en" altLang="zh-CN" sz="1050" b="1" dirty="0"/>
              <a:t>'14.4' </a:t>
            </a:r>
            <a:r>
              <a:rPr lang="en" altLang="zh-CN" sz="1050" i="1" dirty="0"/>
              <a:t>#</a:t>
            </a:r>
            <a:r>
              <a:rPr lang="zh-CN" altLang="en-US" sz="1050" i="1" dirty="0"/>
              <a:t>系统版本</a:t>
            </a:r>
            <a:br>
              <a:rPr lang="zh-CN" altLang="en-US" sz="1050" i="1" dirty="0"/>
            </a:br>
            <a:r>
              <a:rPr lang="zh-CN" altLang="en-US" sz="1050" i="1" dirty="0"/>
              <a:t>        </a:t>
            </a:r>
            <a:r>
              <a:rPr lang="en" altLang="zh-CN" sz="1050" dirty="0" err="1"/>
              <a:t>desired_caps</a:t>
            </a:r>
            <a:r>
              <a:rPr lang="en" altLang="zh-CN" sz="1050" dirty="0"/>
              <a:t>[</a:t>
            </a:r>
            <a:r>
              <a:rPr lang="en" altLang="zh-CN" sz="1050" b="1" dirty="0"/>
              <a:t>'</a:t>
            </a:r>
            <a:r>
              <a:rPr lang="en" altLang="zh-CN" sz="1050" b="1" dirty="0" err="1"/>
              <a:t>deviceName</a:t>
            </a:r>
            <a:r>
              <a:rPr lang="en" altLang="zh-CN" sz="1050" b="1" dirty="0"/>
              <a:t>'</a:t>
            </a:r>
            <a:r>
              <a:rPr lang="en" altLang="zh-CN" sz="1050" dirty="0"/>
              <a:t>] = </a:t>
            </a:r>
            <a:r>
              <a:rPr lang="en" altLang="zh-CN" sz="1050" b="1" dirty="0"/>
              <a:t>'iPhone' </a:t>
            </a:r>
            <a:r>
              <a:rPr lang="en" altLang="zh-CN" sz="1050" i="1" dirty="0"/>
              <a:t>#</a:t>
            </a:r>
            <a:r>
              <a:rPr lang="zh-CN" altLang="en-US" sz="1050" i="1" dirty="0"/>
              <a:t>设备</a:t>
            </a:r>
            <a:r>
              <a:rPr lang="en" altLang="zh-CN" sz="1050" i="1" dirty="0"/>
              <a:t>id</a:t>
            </a:r>
            <a:br>
              <a:rPr lang="en" altLang="zh-CN" sz="1050" i="1" dirty="0"/>
            </a:br>
            <a:r>
              <a:rPr lang="en" altLang="zh-CN" sz="1050" i="1" dirty="0"/>
              <a:t>        </a:t>
            </a:r>
            <a:r>
              <a:rPr lang="en" altLang="zh-CN" sz="1050" dirty="0" err="1"/>
              <a:t>desired_caps</a:t>
            </a:r>
            <a:r>
              <a:rPr lang="en" altLang="zh-CN" sz="1050" dirty="0"/>
              <a:t>[</a:t>
            </a:r>
            <a:r>
              <a:rPr lang="en" altLang="zh-CN" sz="1050" b="1" dirty="0"/>
              <a:t>'</a:t>
            </a:r>
            <a:r>
              <a:rPr lang="en" altLang="zh-CN" sz="1050" b="1" dirty="0" err="1"/>
              <a:t>bundleId</a:t>
            </a:r>
            <a:r>
              <a:rPr lang="en" altLang="zh-CN" sz="1050" b="1" dirty="0"/>
              <a:t>'</a:t>
            </a:r>
            <a:r>
              <a:rPr lang="en" altLang="zh-CN" sz="1050" dirty="0"/>
              <a:t>]=</a:t>
            </a:r>
            <a:r>
              <a:rPr lang="en" altLang="zh-CN" sz="1050" b="1" dirty="0"/>
              <a:t>'</a:t>
            </a:r>
            <a:r>
              <a:rPr lang="en" altLang="zh-CN" sz="1050" b="1" dirty="0" err="1"/>
              <a:t>com.yeqin.enterpriseservice</a:t>
            </a:r>
            <a:r>
              <a:rPr lang="en" altLang="zh-CN" sz="1050" b="1" dirty="0"/>
              <a:t>'</a:t>
            </a:r>
            <a:br>
              <a:rPr lang="en" altLang="zh-CN" sz="1050" b="1" dirty="0"/>
            </a:br>
            <a:r>
              <a:rPr lang="en" altLang="zh-CN" sz="1050" b="1" dirty="0"/>
              <a:t>        </a:t>
            </a:r>
            <a:r>
              <a:rPr lang="en" altLang="zh-CN" sz="1050" dirty="0" err="1"/>
              <a:t>desired_caps</a:t>
            </a:r>
            <a:r>
              <a:rPr lang="en" altLang="zh-CN" sz="1050" dirty="0"/>
              <a:t>[</a:t>
            </a:r>
            <a:r>
              <a:rPr lang="en" altLang="zh-CN" sz="1050" b="1" dirty="0"/>
              <a:t>'</a:t>
            </a:r>
            <a:r>
              <a:rPr lang="en" altLang="zh-CN" sz="1050" b="1" dirty="0" err="1"/>
              <a:t>udid</a:t>
            </a:r>
            <a:r>
              <a:rPr lang="en" altLang="zh-CN" sz="1050" b="1" dirty="0"/>
              <a:t>'</a:t>
            </a:r>
            <a:r>
              <a:rPr lang="en" altLang="zh-CN" sz="1050" dirty="0"/>
              <a:t>]=</a:t>
            </a:r>
            <a:r>
              <a:rPr lang="en" altLang="zh-CN" sz="1050" b="1" dirty="0"/>
              <a:t>'33ebc8ec60f173d6362af944d492febe2745d0ce'</a:t>
            </a:r>
            <a:br>
              <a:rPr lang="en" altLang="zh-CN" sz="1050" b="1" dirty="0"/>
            </a:br>
            <a:r>
              <a:rPr lang="en" altLang="zh-CN" sz="1050" b="1" dirty="0"/>
              <a:t>        </a:t>
            </a:r>
            <a:r>
              <a:rPr lang="en" altLang="zh-CN" sz="1050" dirty="0" err="1"/>
              <a:t>desired_caps</a:t>
            </a:r>
            <a:r>
              <a:rPr lang="en" altLang="zh-CN" sz="1050" dirty="0"/>
              <a:t>[</a:t>
            </a:r>
            <a:r>
              <a:rPr lang="en" altLang="zh-CN" sz="1050" b="1" dirty="0"/>
              <a:t>'</a:t>
            </a:r>
            <a:r>
              <a:rPr lang="en" altLang="zh-CN" sz="1050" b="1" dirty="0" err="1"/>
              <a:t>xcodeOrgId</a:t>
            </a:r>
            <a:r>
              <a:rPr lang="en" altLang="zh-CN" sz="1050" b="1" dirty="0"/>
              <a:t>'</a:t>
            </a:r>
            <a:r>
              <a:rPr lang="en" altLang="zh-CN" sz="1050" dirty="0"/>
              <a:t>]=</a:t>
            </a:r>
            <a:r>
              <a:rPr lang="en" altLang="zh-CN" sz="1050" b="1" dirty="0"/>
              <a:t>'68V5X5KJ9H'</a:t>
            </a:r>
            <a:br>
              <a:rPr lang="en" altLang="zh-CN" sz="1050" b="1" dirty="0"/>
            </a:br>
            <a:r>
              <a:rPr lang="en" altLang="zh-CN" sz="1050" b="1" dirty="0"/>
              <a:t>        </a:t>
            </a:r>
            <a:r>
              <a:rPr lang="en" altLang="zh-CN" sz="1050" dirty="0" err="1"/>
              <a:t>desired_caps</a:t>
            </a:r>
            <a:r>
              <a:rPr lang="en" altLang="zh-CN" sz="1050" dirty="0"/>
              <a:t>[</a:t>
            </a:r>
            <a:r>
              <a:rPr lang="en" altLang="zh-CN" sz="1050" b="1" dirty="0"/>
              <a:t>'</a:t>
            </a:r>
            <a:r>
              <a:rPr lang="en" altLang="zh-CN" sz="1050" b="1" dirty="0" err="1"/>
              <a:t>xcodeSigningId</a:t>
            </a:r>
            <a:r>
              <a:rPr lang="en" altLang="zh-CN" sz="1050" b="1" dirty="0"/>
              <a:t>'</a:t>
            </a:r>
            <a:r>
              <a:rPr lang="en" altLang="zh-CN" sz="1050" dirty="0"/>
              <a:t>]=</a:t>
            </a:r>
            <a:r>
              <a:rPr lang="en" altLang="zh-CN" sz="1050" b="1" dirty="0"/>
              <a:t>'iPhone Developer'</a:t>
            </a:r>
            <a:br>
              <a:rPr lang="en" altLang="zh-CN" sz="1050" b="1" dirty="0"/>
            </a:br>
            <a:r>
              <a:rPr lang="en" altLang="zh-CN" sz="1050" b="1" dirty="0"/>
              <a:t>        </a:t>
            </a:r>
            <a:r>
              <a:rPr lang="en" altLang="zh-CN" sz="1050" dirty="0" err="1"/>
              <a:t>desired_caps</a:t>
            </a:r>
            <a:r>
              <a:rPr lang="en" altLang="zh-CN" sz="1050" dirty="0"/>
              <a:t>[</a:t>
            </a:r>
            <a:r>
              <a:rPr lang="en" altLang="zh-CN" sz="1050" b="1" dirty="0"/>
              <a:t>'</a:t>
            </a:r>
            <a:r>
              <a:rPr lang="en" altLang="zh-CN" sz="1050" b="1" dirty="0" err="1"/>
              <a:t>automationName</a:t>
            </a:r>
            <a:r>
              <a:rPr lang="en" altLang="zh-CN" sz="1050" b="1" dirty="0"/>
              <a:t>'</a:t>
            </a:r>
            <a:r>
              <a:rPr lang="en" altLang="zh-CN" sz="1050" dirty="0"/>
              <a:t>]=</a:t>
            </a:r>
            <a:r>
              <a:rPr lang="en" altLang="zh-CN" sz="1050" b="1" dirty="0"/>
              <a:t>'</a:t>
            </a:r>
            <a:r>
              <a:rPr lang="en" altLang="zh-CN" sz="1050" b="1" dirty="0" err="1"/>
              <a:t>XCUITest</a:t>
            </a:r>
            <a:r>
              <a:rPr lang="en" altLang="zh-CN" sz="1050" b="1" dirty="0"/>
              <a:t>'</a:t>
            </a:r>
            <a:br>
              <a:rPr lang="en" altLang="zh-CN" sz="1050" b="1" dirty="0"/>
            </a:br>
            <a:br>
              <a:rPr lang="en" altLang="zh-CN" sz="1050" b="1" dirty="0"/>
            </a:br>
            <a:r>
              <a:rPr lang="en" altLang="zh-CN" sz="1050" b="1" dirty="0"/>
              <a:t>        </a:t>
            </a:r>
            <a:r>
              <a:rPr lang="en" altLang="zh-CN" sz="1050" dirty="0" err="1"/>
              <a:t>desired_caps</a:t>
            </a:r>
            <a:r>
              <a:rPr lang="en" altLang="zh-CN" sz="1050" dirty="0"/>
              <a:t>[</a:t>
            </a:r>
            <a:r>
              <a:rPr lang="en" altLang="zh-CN" sz="1050" b="1" dirty="0"/>
              <a:t>'</a:t>
            </a:r>
            <a:r>
              <a:rPr lang="en" altLang="zh-CN" sz="1050" b="1" dirty="0" err="1"/>
              <a:t>autoLaunch</a:t>
            </a:r>
            <a:r>
              <a:rPr lang="en" altLang="zh-CN" sz="1050" b="1" dirty="0"/>
              <a:t>'</a:t>
            </a:r>
            <a:r>
              <a:rPr lang="en" altLang="zh-CN" sz="1050" dirty="0"/>
              <a:t>] = </a:t>
            </a:r>
            <a:r>
              <a:rPr lang="en" altLang="zh-CN" sz="1050" b="1" dirty="0"/>
              <a:t>'true' </a:t>
            </a:r>
            <a:r>
              <a:rPr lang="en" altLang="zh-CN" sz="1050" i="1" dirty="0"/>
              <a:t>#</a:t>
            </a:r>
            <a:r>
              <a:rPr lang="zh-CN" altLang="en-US" sz="1050" i="1" dirty="0"/>
              <a:t>是否自动启动</a:t>
            </a:r>
            <a:br>
              <a:rPr lang="zh-CN" altLang="en-US" sz="1050" i="1" dirty="0"/>
            </a:br>
            <a:br>
              <a:rPr lang="zh-CN" altLang="en-US" sz="1050" i="1" dirty="0"/>
            </a:br>
            <a:r>
              <a:rPr lang="zh-CN" altLang="en-US" sz="1050" i="1" dirty="0"/>
              <a:t>        </a:t>
            </a:r>
            <a:r>
              <a:rPr lang="en" altLang="zh-CN" sz="1050" dirty="0" err="1"/>
              <a:t>self.driver</a:t>
            </a:r>
            <a:r>
              <a:rPr lang="en" altLang="zh-CN" sz="1050" dirty="0"/>
              <a:t> = </a:t>
            </a:r>
            <a:r>
              <a:rPr lang="en" altLang="zh-CN" sz="1050" dirty="0" err="1"/>
              <a:t>webdriver.Remote</a:t>
            </a:r>
            <a:r>
              <a:rPr lang="en" altLang="zh-CN" sz="1050" dirty="0"/>
              <a:t>(</a:t>
            </a:r>
            <a:r>
              <a:rPr lang="en" altLang="zh-CN" sz="1050" b="1" dirty="0"/>
              <a:t>'http://127.0.0.1:4723/</a:t>
            </a:r>
            <a:r>
              <a:rPr lang="en" altLang="zh-CN" sz="1050" b="1" dirty="0" err="1"/>
              <a:t>wd</a:t>
            </a:r>
            <a:r>
              <a:rPr lang="en" altLang="zh-CN" sz="1050" b="1" dirty="0"/>
              <a:t>/hub'</a:t>
            </a:r>
            <a:r>
              <a:rPr lang="en" altLang="zh-CN" sz="1050" dirty="0"/>
              <a:t>, </a:t>
            </a:r>
            <a:r>
              <a:rPr lang="en" altLang="zh-CN" sz="1050" dirty="0" err="1"/>
              <a:t>desired_caps</a:t>
            </a:r>
            <a:r>
              <a:rPr lang="en" altLang="zh-CN" sz="1050" dirty="0"/>
              <a:t>)</a:t>
            </a:r>
            <a:br>
              <a:rPr lang="en" altLang="zh-CN" sz="1050" dirty="0"/>
            </a:br>
            <a:r>
              <a:rPr lang="en" altLang="zh-CN" sz="1050" dirty="0"/>
              <a:t>        </a:t>
            </a:r>
            <a:r>
              <a:rPr lang="en" altLang="zh-CN" sz="1050" dirty="0" err="1"/>
              <a:t>time.sleep</a:t>
            </a:r>
            <a:r>
              <a:rPr lang="en" altLang="zh-CN" sz="1050" dirty="0"/>
              <a:t>(5)</a:t>
            </a:r>
            <a:br>
              <a:rPr lang="en" altLang="zh-CN" sz="1050" dirty="0"/>
            </a:br>
            <a:r>
              <a:rPr lang="en" altLang="zh-CN" sz="1050" dirty="0"/>
              <a:t>        print(</a:t>
            </a:r>
            <a:r>
              <a:rPr lang="en" altLang="zh-CN" sz="1050" b="1" dirty="0"/>
              <a:t>'-------------'</a:t>
            </a:r>
            <a:r>
              <a:rPr lang="en" altLang="zh-CN" sz="1050" dirty="0"/>
              <a:t>)</a:t>
            </a:r>
            <a:br>
              <a:rPr lang="en" altLang="zh-CN" sz="1050" dirty="0"/>
            </a:br>
            <a:r>
              <a:rPr lang="en" altLang="zh-CN" sz="1050" dirty="0"/>
              <a:t>        </a:t>
            </a:r>
            <a:r>
              <a:rPr lang="en" altLang="zh-CN" sz="1050" dirty="0" err="1"/>
              <a:t>self.driver.find_element_by_xpath</a:t>
            </a:r>
            <a:r>
              <a:rPr lang="en" altLang="zh-CN" sz="1050" dirty="0"/>
              <a:t>(</a:t>
            </a:r>
            <a:r>
              <a:rPr lang="en" altLang="zh-CN" sz="1050" b="1" dirty="0"/>
              <a:t>'//</a:t>
            </a:r>
            <a:r>
              <a:rPr lang="en" altLang="zh-CN" sz="1050" b="1" dirty="0" err="1"/>
              <a:t>XCUIElementTypeOther</a:t>
            </a:r>
            <a:r>
              <a:rPr lang="en" altLang="zh-CN" sz="1050" b="1" dirty="0"/>
              <a:t>[@name="</a:t>
            </a:r>
            <a:r>
              <a:rPr lang="zh-CN" altLang="en-US" sz="1050" b="1" dirty="0"/>
              <a:t>我已阅读并同意</a:t>
            </a:r>
            <a:r>
              <a:rPr lang="en-US" altLang="zh-CN" sz="1050" b="1" dirty="0"/>
              <a:t>"]'</a:t>
            </a:r>
            <a:r>
              <a:rPr lang="en-US" altLang="zh-CN" sz="1050" dirty="0"/>
              <a:t>).</a:t>
            </a:r>
            <a:r>
              <a:rPr lang="en" altLang="zh-CN" sz="1050" dirty="0"/>
              <a:t>click()</a:t>
            </a:r>
            <a:br>
              <a:rPr lang="en" altLang="zh-CN" sz="1050" dirty="0"/>
            </a:br>
            <a:r>
              <a:rPr lang="en" altLang="zh-CN" sz="1050" dirty="0"/>
              <a:t>        </a:t>
            </a:r>
            <a:r>
              <a:rPr lang="en" altLang="zh-CN" sz="1050" dirty="0" err="1"/>
              <a:t>self.driver.find_element_by_accessibility_id</a:t>
            </a:r>
            <a:r>
              <a:rPr lang="en" altLang="zh-CN" sz="1050" dirty="0"/>
              <a:t>(</a:t>
            </a:r>
            <a:r>
              <a:rPr lang="en" altLang="zh-CN" sz="1050" b="1" dirty="0"/>
              <a:t>'</a:t>
            </a:r>
            <a:r>
              <a:rPr lang="zh-CN" altLang="en-US" sz="1050" b="1" dirty="0"/>
              <a:t>我已阅读并同意</a:t>
            </a:r>
            <a:r>
              <a:rPr lang="en-US" altLang="zh-CN" sz="1050" b="1" dirty="0"/>
              <a:t>'</a:t>
            </a:r>
            <a:r>
              <a:rPr lang="en-US" altLang="zh-CN" sz="1050" dirty="0"/>
              <a:t>).</a:t>
            </a:r>
            <a:r>
              <a:rPr lang="en" altLang="zh-CN" sz="1050" dirty="0"/>
              <a:t>click()</a:t>
            </a:r>
            <a:br>
              <a:rPr lang="en" altLang="zh-CN" sz="1050" dirty="0"/>
            </a:br>
            <a:r>
              <a:rPr lang="en" altLang="zh-CN" sz="1050" dirty="0"/>
              <a:t>        </a:t>
            </a:r>
            <a:r>
              <a:rPr lang="en" altLang="zh-CN" sz="1050" dirty="0" err="1"/>
              <a:t>self.driver.find_element_by_ios_predicate</a:t>
            </a:r>
            <a:r>
              <a:rPr lang="en" altLang="zh-CN" sz="1050" dirty="0"/>
              <a:t>(</a:t>
            </a:r>
            <a:r>
              <a:rPr lang="en" altLang="zh-CN" sz="1050" b="1" dirty="0"/>
              <a:t>'label == "</a:t>
            </a:r>
            <a:r>
              <a:rPr lang="zh-CN" altLang="en-US" sz="1050" b="1" dirty="0"/>
              <a:t>我已阅读并同意</a:t>
            </a:r>
            <a:r>
              <a:rPr lang="en-US" altLang="zh-CN" sz="1050" b="1" dirty="0"/>
              <a:t>"'</a:t>
            </a:r>
            <a:r>
              <a:rPr lang="en-US" altLang="zh-CN" sz="1050" dirty="0"/>
              <a:t>).</a:t>
            </a:r>
            <a:r>
              <a:rPr lang="en" altLang="zh-CN" sz="1050" dirty="0"/>
              <a:t>click()</a:t>
            </a:r>
            <a:br>
              <a:rPr lang="en" altLang="zh-CN" sz="1050" dirty="0"/>
            </a:br>
            <a:br>
              <a:rPr lang="en" altLang="zh-CN" sz="1050" dirty="0"/>
            </a:br>
            <a:r>
              <a:rPr lang="en" altLang="zh-CN" sz="1050" dirty="0"/>
              <a:t>        </a:t>
            </a:r>
            <a:r>
              <a:rPr lang="en" altLang="zh-CN" sz="1050" dirty="0" err="1"/>
              <a:t>self.driver.find_element_by_ios_predicate</a:t>
            </a:r>
            <a:r>
              <a:rPr lang="en" altLang="zh-CN" sz="1050" dirty="0"/>
              <a:t>(</a:t>
            </a:r>
            <a:r>
              <a:rPr lang="en" altLang="zh-CN" sz="1050" b="1" dirty="0"/>
              <a:t>'type="</a:t>
            </a:r>
            <a:r>
              <a:rPr lang="en" altLang="zh-CN" sz="1050" b="1" dirty="0" err="1"/>
              <a:t>XCUIElementTypeLink</a:t>
            </a:r>
            <a:r>
              <a:rPr lang="en" altLang="zh-CN" sz="1050" b="1" dirty="0"/>
              <a:t>" and label="</a:t>
            </a:r>
            <a:r>
              <a:rPr lang="zh-CN" altLang="en-US" sz="1050" b="1" dirty="0"/>
              <a:t>工商服务</a:t>
            </a:r>
            <a:r>
              <a:rPr lang="en-US" altLang="zh-CN" sz="1050" b="1" dirty="0"/>
              <a:t>"'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br>
              <a:rPr lang="en-US" altLang="zh-CN" sz="1050" dirty="0"/>
            </a:br>
            <a:r>
              <a:rPr lang="en-US" altLang="zh-CN" sz="1050" dirty="0"/>
              <a:t>    </a:t>
            </a:r>
            <a:r>
              <a:rPr lang="en" altLang="zh-CN" sz="1050" b="1" dirty="0"/>
              <a:t>def </a:t>
            </a:r>
            <a:r>
              <a:rPr lang="en" altLang="zh-CN" sz="1050" dirty="0" err="1"/>
              <a:t>tearDown</a:t>
            </a:r>
            <a:r>
              <a:rPr lang="en" altLang="zh-CN" sz="1050" dirty="0"/>
              <a:t>(self):</a:t>
            </a:r>
            <a:br>
              <a:rPr lang="en" altLang="zh-CN" sz="1050" dirty="0"/>
            </a:br>
            <a:r>
              <a:rPr lang="en" altLang="zh-CN" sz="1050" dirty="0"/>
              <a:t>        </a:t>
            </a:r>
            <a:r>
              <a:rPr lang="en" altLang="zh-CN" sz="1050" dirty="0" err="1"/>
              <a:t>self.driver.quit</a:t>
            </a:r>
            <a:r>
              <a:rPr lang="en" altLang="zh-CN" sz="1050" dirty="0"/>
              <a:t>() </a:t>
            </a:r>
            <a:r>
              <a:rPr lang="en" altLang="zh-CN" sz="1050" i="1" dirty="0"/>
              <a:t>#case</a:t>
            </a:r>
            <a:r>
              <a:rPr lang="zh-CN" altLang="en-US" sz="1050" i="1" dirty="0"/>
              <a:t>执行完退出</a:t>
            </a:r>
            <a:br>
              <a:rPr lang="zh-CN" altLang="en-US" sz="1050" i="1" dirty="0"/>
            </a:br>
            <a:br>
              <a:rPr lang="zh-CN" altLang="en-US" sz="1050" i="1" dirty="0"/>
            </a:br>
            <a:r>
              <a:rPr lang="zh-CN" altLang="en-US" sz="1050" i="1" dirty="0"/>
              <a:t>    </a:t>
            </a:r>
            <a:r>
              <a:rPr lang="en" altLang="zh-CN" sz="1050" b="1" dirty="0"/>
              <a:t>def </a:t>
            </a:r>
            <a:r>
              <a:rPr lang="en" altLang="zh-CN" sz="1050" dirty="0" err="1"/>
              <a:t>test_dpApp</a:t>
            </a:r>
            <a:r>
              <a:rPr lang="en" altLang="zh-CN" sz="1050" dirty="0"/>
              <a:t>(self): </a:t>
            </a:r>
            <a:r>
              <a:rPr lang="en" altLang="zh-CN" sz="1050" i="1" dirty="0"/>
              <a:t>#</a:t>
            </a:r>
            <a:r>
              <a:rPr lang="zh-CN" altLang="en-US" sz="1050" i="1" dirty="0"/>
              <a:t>需要执行的</a:t>
            </a:r>
            <a:r>
              <a:rPr lang="en" altLang="zh-CN" sz="1050" i="1" dirty="0"/>
              <a:t>case</a:t>
            </a:r>
            <a:br>
              <a:rPr lang="en" altLang="zh-CN" sz="1050" i="1" dirty="0"/>
            </a:br>
            <a:r>
              <a:rPr lang="en" altLang="zh-CN" sz="1050" i="1" dirty="0"/>
              <a:t>        </a:t>
            </a:r>
            <a:r>
              <a:rPr lang="en" altLang="zh-CN" sz="1050" dirty="0" err="1"/>
              <a:t>time.sleep</a:t>
            </a:r>
            <a:r>
              <a:rPr lang="en" altLang="zh-CN" sz="1050" dirty="0"/>
              <a:t>(15)</a:t>
            </a:r>
            <a:br>
              <a:rPr lang="en" altLang="zh-CN" sz="1050" dirty="0"/>
            </a:br>
            <a:br>
              <a:rPr lang="en" altLang="zh-CN" sz="1050" dirty="0"/>
            </a:br>
            <a:br>
              <a:rPr lang="en" altLang="zh-CN" sz="1050" dirty="0"/>
            </a:br>
            <a:br>
              <a:rPr lang="en" altLang="zh-CN" sz="1050" dirty="0"/>
            </a:br>
            <a:r>
              <a:rPr lang="en" altLang="zh-CN" sz="1050" b="1" dirty="0"/>
              <a:t>if </a:t>
            </a:r>
            <a:r>
              <a:rPr lang="en" altLang="zh-CN" sz="1050" dirty="0"/>
              <a:t>__name__ == </a:t>
            </a:r>
            <a:r>
              <a:rPr lang="en" altLang="zh-CN" sz="1050" b="1" dirty="0"/>
              <a:t>'__main__'</a:t>
            </a:r>
            <a:r>
              <a:rPr lang="en" altLang="zh-CN" sz="1050" dirty="0"/>
              <a:t>:</a:t>
            </a:r>
            <a:br>
              <a:rPr lang="en" altLang="zh-CN" sz="1050" dirty="0"/>
            </a:br>
            <a:r>
              <a:rPr lang="en" altLang="zh-CN" sz="1050" dirty="0"/>
              <a:t>    suite = </a:t>
            </a:r>
            <a:r>
              <a:rPr lang="en" altLang="zh-CN" sz="1050" dirty="0" err="1"/>
              <a:t>unittest.TestLoader</a:t>
            </a:r>
            <a:r>
              <a:rPr lang="en" altLang="zh-CN" sz="1050" dirty="0"/>
              <a:t>().</a:t>
            </a:r>
            <a:r>
              <a:rPr lang="en" altLang="zh-CN" sz="1050" dirty="0" err="1"/>
              <a:t>loadTestsFromTestCase</a:t>
            </a:r>
            <a:r>
              <a:rPr lang="en" altLang="zh-CN" sz="1050" dirty="0"/>
              <a:t>(</a:t>
            </a:r>
            <a:r>
              <a:rPr lang="en" altLang="zh-CN" sz="1050" dirty="0" err="1"/>
              <a:t>DpAppTests</a:t>
            </a:r>
            <a:r>
              <a:rPr lang="en" altLang="zh-CN" sz="1050" dirty="0"/>
              <a:t>)</a:t>
            </a:r>
            <a:br>
              <a:rPr lang="en" altLang="zh-CN" sz="1050" dirty="0"/>
            </a:br>
            <a:r>
              <a:rPr lang="en" altLang="zh-CN" sz="1050" dirty="0"/>
              <a:t>    </a:t>
            </a:r>
            <a:r>
              <a:rPr lang="en" altLang="zh-CN" sz="1050" dirty="0" err="1"/>
              <a:t>unittest.TextTestRunner</a:t>
            </a:r>
            <a:r>
              <a:rPr lang="en" altLang="zh-CN" sz="1050" dirty="0"/>
              <a:t>(verbosity=2).run(suite) </a:t>
            </a:r>
            <a:r>
              <a:rPr lang="en" altLang="zh-CN" sz="1050" i="1" dirty="0"/>
              <a:t>#</a:t>
            </a:r>
            <a:r>
              <a:rPr lang="zh-CN" altLang="en-US" sz="1050" i="1" dirty="0"/>
              <a:t>执行</a:t>
            </a:r>
            <a:r>
              <a:rPr lang="en" altLang="zh-CN" sz="1050" i="1" dirty="0"/>
              <a:t>case</a:t>
            </a:r>
            <a:r>
              <a:rPr lang="zh-CN" altLang="en-US" sz="1050" i="1" dirty="0"/>
              <a:t>集</a:t>
            </a:r>
            <a:br>
              <a:rPr lang="zh-CN" altLang="en-US" sz="1050" i="1" dirty="0"/>
            </a:br>
            <a:endParaRPr kumimoji="1"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2203155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什么是</a:t>
            </a:r>
            <a:r>
              <a:rPr kumimoji="1"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Appium</a:t>
            </a:r>
            <a:endParaRPr kumimoji="1"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64931" y="1421384"/>
            <a:ext cx="104724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是一个自动化测试开源工具，支持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IOS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平台和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Android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平台上原生应用，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Web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应用（浏览器访问的）和混合应用。是一个跨平台的工具，允许测试人员在不同平台（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IOS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Android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）使用同一套</a:t>
            </a:r>
            <a:r>
              <a:rPr lang="en-US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api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在写自动化测试脚本，大大增大了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IOS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和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Android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测试套件间的代码复用性。</a:t>
            </a: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l"/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       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封装了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selenium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客户端库，扩展了</a:t>
            </a:r>
            <a:r>
              <a:rPr lang="en-US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webdriver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协议，提供更加方便的接口来执行各种设备动作，以前的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selenium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相关方法都可以拿来使用。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是跨平台的，可以在</a:t>
            </a:r>
            <a:r>
              <a:rPr lang="en-US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osx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，</a:t>
            </a:r>
            <a:r>
              <a:rPr lang="en-US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windowx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和</a:t>
            </a:r>
            <a:r>
              <a:rPr lang="en-US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linux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系统上运行，支持多语言</a:t>
            </a: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l"/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en-US" altLang="zh-CN" sz="4000" dirty="0"/>
              <a:t>4.</a:t>
            </a:r>
            <a:r>
              <a:rPr kumimoji="1" lang="zh-CN" altLang="en-US" sz="4000" dirty="0"/>
              <a:t> 常用的</a:t>
            </a:r>
            <a:r>
              <a:rPr kumimoji="1" lang="en-US" altLang="zh-CN" sz="4000" dirty="0"/>
              <a:t>app</a:t>
            </a:r>
            <a:r>
              <a:rPr kumimoji="1" lang="zh-CN" altLang="en-US" sz="4000" dirty="0"/>
              <a:t>相关命令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/>
              <a:t>4.1Android——</a:t>
            </a:r>
            <a:r>
              <a:rPr kumimoji="1" lang="en-US" altLang="zh-CN" sz="3200" dirty="0" err="1"/>
              <a:t>adb</a:t>
            </a:r>
            <a:r>
              <a:rPr kumimoji="1" lang="zh-CN" altLang="en-US" sz="3200" dirty="0"/>
              <a:t>相关命令</a:t>
            </a:r>
            <a:endParaRPr kumimoji="1" lang="en-US" altLang="zh-CN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367918" y="924910"/>
            <a:ext cx="1200696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adb</a:t>
            </a:r>
            <a:r>
              <a:rPr lang="en-US" altLang="zh-CN" dirty="0"/>
              <a:t> shell</a:t>
            </a:r>
          </a:p>
          <a:p>
            <a:r>
              <a:rPr lang="en" altLang="zh-CN" dirty="0" err="1"/>
              <a:t>adb</a:t>
            </a:r>
            <a:r>
              <a:rPr lang="en" altLang="zh-CN" dirty="0"/>
              <a:t> -s emulator-5554 shell cat /system/</a:t>
            </a:r>
            <a:r>
              <a:rPr lang="en" altLang="zh-CN" dirty="0" err="1"/>
              <a:t>build.prop</a:t>
            </a:r>
            <a:r>
              <a:rPr lang="zh-CN" altLang="en" dirty="0"/>
              <a:t>提示</a:t>
            </a:r>
            <a:r>
              <a:rPr lang="zh-CN" altLang="en-US" dirty="0"/>
              <a:t>没有权限，解决方法</a:t>
            </a:r>
            <a:r>
              <a:rPr lang="zh-CN" altLang="zh-CN" dirty="0"/>
              <a:t>进入</a:t>
            </a:r>
            <a:r>
              <a:rPr lang="en-US" altLang="zh-CN" dirty="0"/>
              <a:t>shell</a:t>
            </a:r>
            <a:r>
              <a:rPr lang="zh-CN" altLang="en-US" dirty="0"/>
              <a:t>输入</a:t>
            </a:r>
            <a:r>
              <a:rPr lang="en-US" altLang="zh-CN" dirty="0" err="1"/>
              <a:t>su</a:t>
            </a:r>
            <a:r>
              <a:rPr lang="zh-CN" altLang="en-US" dirty="0"/>
              <a:t>获取管理员权限</a:t>
            </a:r>
            <a:endParaRPr lang="en-US" altLang="zh-CN" dirty="0"/>
          </a:p>
          <a:p>
            <a:r>
              <a:rPr lang="en-US" altLang="zh-CN" dirty="0"/>
              <a:t>	cat /system/</a:t>
            </a:r>
            <a:r>
              <a:rPr lang="en-US" altLang="zh-CN" dirty="0" err="1"/>
              <a:t>build.prop</a:t>
            </a:r>
            <a:r>
              <a:rPr lang="en-US" altLang="zh-CN" dirty="0"/>
              <a:t>. </a:t>
            </a:r>
            <a:r>
              <a:rPr lang="zh-CN" altLang="en-US" dirty="0"/>
              <a:t>查看设备信息</a:t>
            </a:r>
            <a:r>
              <a:rPr lang="en-US" altLang="zh-CN" dirty="0"/>
              <a:t>(</a:t>
            </a:r>
            <a:r>
              <a:rPr lang="zh-CN" altLang="en-US" dirty="0"/>
              <a:t>版本型号品牌设备名</a:t>
            </a:r>
            <a:r>
              <a:rPr lang="en-US" altLang="zh-CN" dirty="0"/>
              <a:t>)</a:t>
            </a:r>
            <a:r>
              <a:rPr lang="zh-CN" altLang="en-US" dirty="0"/>
              <a:t>（在</a:t>
            </a:r>
            <a:r>
              <a:rPr lang="en-US" altLang="zh-CN" dirty="0"/>
              <a:t>shell</a:t>
            </a:r>
            <a:r>
              <a:rPr lang="zh-CN" altLang="en-US" dirty="0"/>
              <a:t>里面输入也可）</a:t>
            </a:r>
            <a:endParaRPr lang="en-US" altLang="zh-CN" dirty="0"/>
          </a:p>
          <a:p>
            <a:r>
              <a:rPr lang="en-US" altLang="zh-CN" dirty="0"/>
              <a:t>	cat /proc/</a:t>
            </a:r>
            <a:r>
              <a:rPr lang="en-US" altLang="zh-CN" dirty="0" err="1"/>
              <a:t>meminfo</a:t>
            </a:r>
            <a:r>
              <a:rPr lang="en-US" altLang="zh-CN" dirty="0"/>
              <a:t> </a:t>
            </a:r>
            <a:r>
              <a:rPr lang="zh-CN" altLang="en-US" dirty="0"/>
              <a:t>得到最大内存</a:t>
            </a:r>
            <a:endParaRPr lang="en-US" altLang="zh-CN" dirty="0"/>
          </a:p>
          <a:p>
            <a:r>
              <a:rPr lang="en-US" altLang="zh-CN" dirty="0"/>
              <a:t>	cat /proc/</a:t>
            </a:r>
            <a:r>
              <a:rPr lang="en-US" altLang="zh-CN" dirty="0" err="1"/>
              <a:t>cpuinfo</a:t>
            </a:r>
            <a:r>
              <a:rPr lang="zh-CN" altLang="en-US" dirty="0"/>
              <a:t> </a:t>
            </a:r>
            <a:r>
              <a:rPr lang="en-US" altLang="zh-CN" dirty="0" err="1"/>
              <a:t>cpu</a:t>
            </a:r>
            <a:r>
              <a:rPr lang="zh-CN" altLang="en-US" dirty="0"/>
              <a:t>信息</a:t>
            </a:r>
            <a:endParaRPr lang="en-US" altLang="zh-CN" dirty="0"/>
          </a:p>
          <a:p>
            <a:r>
              <a:rPr lang="en-US" altLang="zh-CN" dirty="0" err="1"/>
              <a:t>adb</a:t>
            </a:r>
            <a:r>
              <a:rPr lang="en-US" altLang="zh-CN" dirty="0"/>
              <a:t> install</a:t>
            </a:r>
            <a:r>
              <a:rPr lang="zh-CN" altLang="zh-CN" dirty="0"/>
              <a:t>安装文件</a:t>
            </a:r>
            <a:r>
              <a:rPr lang="zh-CN" altLang="en-US" dirty="0"/>
              <a:t>：</a:t>
            </a:r>
            <a:r>
              <a:rPr lang="en-US" altLang="zh-CN" dirty="0" err="1"/>
              <a:t>adb</a:t>
            </a:r>
            <a:r>
              <a:rPr lang="en-US" altLang="zh-CN" dirty="0"/>
              <a:t> -s </a:t>
            </a:r>
            <a:r>
              <a:rPr lang="zh-CN" altLang="zh-CN" dirty="0"/>
              <a:t>设备名</a:t>
            </a:r>
            <a:r>
              <a:rPr lang="en-US" altLang="zh-CN" dirty="0"/>
              <a:t> install </a:t>
            </a:r>
            <a:r>
              <a:rPr lang="zh-CN" altLang="zh-CN" dirty="0"/>
              <a:t>安装文件</a:t>
            </a:r>
            <a:endParaRPr lang="en-US" altLang="zh-CN" dirty="0"/>
          </a:p>
          <a:p>
            <a:r>
              <a:rPr lang="en" altLang="zh-CN" dirty="0" err="1"/>
              <a:t>adb</a:t>
            </a:r>
            <a:r>
              <a:rPr lang="en" altLang="zh-CN" dirty="0"/>
              <a:t> uninstall </a:t>
            </a:r>
            <a:r>
              <a:rPr lang="en" altLang="zh-CN" dirty="0" err="1"/>
              <a:t>com.yeqin.enterpriseservice</a:t>
            </a:r>
            <a:r>
              <a:rPr lang="en" altLang="zh-CN" dirty="0"/>
              <a:t>:</a:t>
            </a:r>
            <a:r>
              <a:rPr lang="zh-CN" altLang="en" dirty="0"/>
              <a:t>卸载</a:t>
            </a:r>
            <a:r>
              <a:rPr lang="zh-CN" altLang="en-US" dirty="0"/>
              <a:t>软件</a:t>
            </a:r>
            <a:endParaRPr lang="zh-CN" altLang="zh-CN" dirty="0"/>
          </a:p>
          <a:p>
            <a:r>
              <a:rPr lang="en-US" altLang="zh-CN" dirty="0" err="1"/>
              <a:t>adb</a:t>
            </a:r>
            <a:r>
              <a:rPr lang="en-US" altLang="zh-CN" dirty="0"/>
              <a:t> devices </a:t>
            </a:r>
            <a:r>
              <a:rPr lang="zh-CN" altLang="zh-CN" dirty="0"/>
              <a:t>端口信息</a:t>
            </a:r>
          </a:p>
          <a:p>
            <a:r>
              <a:rPr lang="en-US" altLang="zh-CN" dirty="0" err="1"/>
              <a:t>adb</a:t>
            </a:r>
            <a:r>
              <a:rPr lang="en-US" altLang="zh-CN" dirty="0"/>
              <a:t> forward tcp:5555 tcp:1234</a:t>
            </a:r>
            <a:r>
              <a:rPr lang="zh-CN" altLang="zh-CN" dirty="0"/>
              <a:t>端口转发</a:t>
            </a:r>
            <a:r>
              <a:rPr lang="en-US" altLang="zh-CN" dirty="0"/>
              <a:t>(</a:t>
            </a:r>
            <a:r>
              <a:rPr lang="zh-CN" altLang="zh-CN" dirty="0"/>
              <a:t>将默认端口</a:t>
            </a:r>
            <a:r>
              <a:rPr lang="en-US" altLang="zh-CN" dirty="0"/>
              <a:t>TCP 5555</a:t>
            </a:r>
            <a:r>
              <a:rPr lang="zh-CN" altLang="zh-CN" dirty="0"/>
              <a:t>转发到</a:t>
            </a:r>
            <a:r>
              <a:rPr lang="en-US" altLang="zh-CN" dirty="0"/>
              <a:t>1234</a:t>
            </a:r>
            <a:r>
              <a:rPr lang="zh-CN" altLang="zh-CN" dirty="0"/>
              <a:t>端口上</a:t>
            </a:r>
            <a:r>
              <a:rPr lang="en-US" altLang="zh-CN" dirty="0"/>
              <a:t>)</a:t>
            </a:r>
            <a:endParaRPr lang="zh-CN" altLang="zh-CN" dirty="0"/>
          </a:p>
          <a:p>
            <a:r>
              <a:rPr lang="en-US" altLang="zh-CN" dirty="0" err="1"/>
              <a:t>adb</a:t>
            </a:r>
            <a:r>
              <a:rPr lang="en-US" altLang="zh-CN" dirty="0"/>
              <a:t> shell logcat Displayed</a:t>
            </a:r>
            <a:r>
              <a:rPr lang="zh-CN" altLang="zh-CN" dirty="0"/>
              <a:t>实时显示日志</a:t>
            </a:r>
          </a:p>
          <a:p>
            <a:r>
              <a:rPr lang="en-US" altLang="zh-CN" dirty="0" err="1"/>
              <a:t>adb</a:t>
            </a:r>
            <a:r>
              <a:rPr lang="en-US" altLang="zh-CN" dirty="0"/>
              <a:t> shell pm list packages</a:t>
            </a:r>
            <a:r>
              <a:rPr lang="zh-CN" altLang="en-US" dirty="0"/>
              <a:t>查看安装的应用都有哪些</a:t>
            </a:r>
            <a:endParaRPr lang="zh-CN" altLang="zh-CN" dirty="0"/>
          </a:p>
          <a:p>
            <a:r>
              <a:rPr lang="en-US" altLang="zh-CN" dirty="0" err="1"/>
              <a:t>adb</a:t>
            </a:r>
            <a:r>
              <a:rPr lang="en-US" altLang="zh-CN" dirty="0"/>
              <a:t> </a:t>
            </a:r>
            <a:r>
              <a:rPr lang="en-US" altLang="zh-CN" dirty="0" err="1"/>
              <a:t>wifi</a:t>
            </a:r>
            <a:r>
              <a:rPr lang="zh-CN" altLang="zh-CN" dirty="0"/>
              <a:t>相关命令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adb</a:t>
            </a:r>
            <a:r>
              <a:rPr lang="en-US" altLang="zh-CN" dirty="0"/>
              <a:t> kill-server</a:t>
            </a:r>
            <a:endParaRPr lang="zh-CN" altLang="zh-CN" dirty="0"/>
          </a:p>
          <a:p>
            <a:r>
              <a:rPr lang="en-US" altLang="zh-CN" dirty="0"/>
              <a:t>	</a:t>
            </a:r>
            <a:r>
              <a:rPr lang="en-US" altLang="zh-CN" dirty="0" err="1"/>
              <a:t>adb</a:t>
            </a:r>
            <a:r>
              <a:rPr lang="en-US" altLang="zh-CN" dirty="0"/>
              <a:t> start-server</a:t>
            </a:r>
            <a:endParaRPr lang="zh-CN" altLang="zh-CN" dirty="0"/>
          </a:p>
          <a:p>
            <a:r>
              <a:rPr lang="en-US" altLang="zh-CN" dirty="0"/>
              <a:t>	</a:t>
            </a:r>
            <a:r>
              <a:rPr lang="en-US" altLang="zh-CN" dirty="0" err="1"/>
              <a:t>adb</a:t>
            </a:r>
            <a:r>
              <a:rPr lang="en-US" altLang="zh-CN" dirty="0"/>
              <a:t> </a:t>
            </a:r>
            <a:r>
              <a:rPr lang="en-US" altLang="zh-CN" dirty="0" err="1"/>
              <a:t>tcpip</a:t>
            </a:r>
            <a:r>
              <a:rPr lang="en-US" altLang="zh-CN" dirty="0"/>
              <a:t> 5555</a:t>
            </a:r>
            <a:endParaRPr lang="zh-CN" altLang="zh-CN" dirty="0"/>
          </a:p>
          <a:p>
            <a:r>
              <a:rPr lang="en-US" altLang="zh-CN" dirty="0"/>
              <a:t>	</a:t>
            </a:r>
            <a:r>
              <a:rPr lang="en-US" altLang="zh-CN" dirty="0" err="1"/>
              <a:t>adb</a:t>
            </a:r>
            <a:r>
              <a:rPr lang="en-US" altLang="zh-CN" dirty="0"/>
              <a:t> connect 10.2.51.55:5555</a:t>
            </a:r>
            <a:endParaRPr lang="zh-CN" altLang="zh-CN" dirty="0"/>
          </a:p>
          <a:p>
            <a:r>
              <a:rPr lang="en-US" altLang="zh-CN" dirty="0"/>
              <a:t> </a:t>
            </a:r>
            <a:endParaRPr lang="zh-CN" altLang="zh-CN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/>
              <a:t>4.2Android——</a:t>
            </a:r>
            <a:r>
              <a:rPr kumimoji="1" lang="en-US" altLang="zh-CN" sz="3200" dirty="0" err="1"/>
              <a:t>aapt</a:t>
            </a:r>
            <a:r>
              <a:rPr kumimoji="1" lang="zh-CN" altLang="en-US" sz="3200" dirty="0"/>
              <a:t>相关命令</a:t>
            </a:r>
            <a:endParaRPr kumimoji="1" lang="en-US" altLang="zh-CN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465455" y="1061720"/>
            <a:ext cx="1209818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属于</a:t>
            </a:r>
            <a:r>
              <a:rPr lang="en-US" altLang="zh-CN" dirty="0"/>
              <a:t>android</a:t>
            </a:r>
            <a:r>
              <a:rPr lang="zh-CN" altLang="en-US" dirty="0"/>
              <a:t>工具，该工具可以查看 </a:t>
            </a:r>
            <a:r>
              <a:rPr lang="en" altLang="zh-CN" dirty="0" err="1"/>
              <a:t>apk</a:t>
            </a:r>
            <a:r>
              <a:rPr lang="en" altLang="zh-CN" dirty="0"/>
              <a:t> </a:t>
            </a:r>
            <a:r>
              <a:rPr lang="zh-CN" altLang="en-US" dirty="0"/>
              <a:t>包名和 </a:t>
            </a:r>
            <a:r>
              <a:rPr lang="en" altLang="zh-CN" dirty="0" err="1"/>
              <a:t>launcherActivity</a:t>
            </a:r>
            <a:endParaRPr lang="zh-CN" altLang="en-US" dirty="0"/>
          </a:p>
          <a:p>
            <a:endParaRPr lang="en-US" altLang="zh-CN" dirty="0"/>
          </a:p>
          <a:p>
            <a:r>
              <a:rPr lang="zh-CN" altLang="en-US" dirty="0"/>
              <a:t>位置：</a:t>
            </a:r>
            <a:endParaRPr lang="en-US" altLang="zh-CN" dirty="0"/>
          </a:p>
          <a:p>
            <a:r>
              <a:rPr lang="en" altLang="zh-CN" dirty="0" err="1"/>
              <a:t>androidsdk</a:t>
            </a:r>
            <a:r>
              <a:rPr lang="en" altLang="zh-CN" dirty="0"/>
              <a:t>\android-</a:t>
            </a:r>
            <a:r>
              <a:rPr lang="en" altLang="zh-CN" dirty="0" err="1"/>
              <a:t>sdk</a:t>
            </a:r>
            <a:r>
              <a:rPr lang="en" altLang="zh-CN" dirty="0"/>
              <a:t>-windows\build-tools\24.0.0 </a:t>
            </a:r>
            <a:r>
              <a:rPr lang="zh-CN" altLang="en-US" dirty="0"/>
              <a:t>目录下找到 </a:t>
            </a:r>
            <a:r>
              <a:rPr lang="en" altLang="zh-CN" dirty="0" err="1"/>
              <a:t>aapt.exe</a:t>
            </a:r>
            <a:r>
              <a:rPr lang="zh-CN" altLang="en" dirty="0"/>
              <a:t>，</a:t>
            </a:r>
            <a:r>
              <a:rPr lang="zh-CN" altLang="en-US" dirty="0"/>
              <a:t>将这个路径设置环境变量，添加到 </a:t>
            </a:r>
            <a:r>
              <a:rPr lang="en" altLang="zh-CN" dirty="0"/>
              <a:t>path </a:t>
            </a:r>
            <a:r>
              <a:rPr lang="zh-CN" altLang="en-US" dirty="0"/>
              <a:t>下 </a:t>
            </a:r>
          </a:p>
          <a:p>
            <a:r>
              <a:rPr lang="zh-CN" altLang="en-US" dirty="0"/>
              <a:t>命令：</a:t>
            </a:r>
            <a:endParaRPr lang="en-US" altLang="zh-CN" dirty="0"/>
          </a:p>
          <a:p>
            <a:r>
              <a:rPr lang="en" altLang="zh-CN" dirty="0" err="1"/>
              <a:t>aapt</a:t>
            </a:r>
            <a:r>
              <a:rPr lang="en" altLang="zh-CN" dirty="0"/>
              <a:t> dump badging D:\test\</a:t>
            </a:r>
            <a:r>
              <a:rPr lang="en" altLang="zh-CN" dirty="0" err="1"/>
              <a:t>xxx.apk</a:t>
            </a:r>
            <a:r>
              <a:rPr lang="en" altLang="zh-CN" dirty="0"/>
              <a:t>(APK </a:t>
            </a:r>
            <a:r>
              <a:rPr lang="zh-CN" altLang="en-US" dirty="0"/>
              <a:t>的全名 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可以得到</a:t>
            </a:r>
            <a:r>
              <a:rPr lang="en" altLang="zh-CN" b="1" dirty="0" err="1"/>
              <a:t>packageName</a:t>
            </a:r>
            <a:r>
              <a:rPr lang="zh-CN" altLang="en-US" b="1" dirty="0"/>
              <a:t>、</a:t>
            </a:r>
            <a:r>
              <a:rPr lang="en" altLang="zh-CN" b="1" dirty="0"/>
              <a:t> </a:t>
            </a:r>
            <a:r>
              <a:rPr lang="en" altLang="zh-CN" b="1" dirty="0" err="1"/>
              <a:t>appKey</a:t>
            </a:r>
            <a:r>
              <a:rPr lang="zh-CN" altLang="en-US" b="1" dirty="0"/>
              <a:t>、</a:t>
            </a:r>
            <a:r>
              <a:rPr lang="en" altLang="zh-CN" b="1" dirty="0"/>
              <a:t> </a:t>
            </a:r>
            <a:r>
              <a:rPr lang="en" altLang="zh-CN" b="1" dirty="0" err="1"/>
              <a:t>appVersion</a:t>
            </a:r>
            <a:r>
              <a:rPr lang="zh-CN" altLang="en-US" b="1" dirty="0"/>
              <a:t>、</a:t>
            </a:r>
            <a:r>
              <a:rPr lang="en" altLang="zh-CN" b="1" dirty="0"/>
              <a:t> launchable-activity</a:t>
            </a:r>
            <a:r>
              <a:rPr lang="zh-CN" altLang="en-US" b="1" dirty="0"/>
              <a:t>、</a:t>
            </a:r>
            <a:r>
              <a:rPr lang="en" altLang="zh-CN" b="1" dirty="0"/>
              <a:t> application-label</a:t>
            </a:r>
            <a:endParaRPr lang="zh-CN" altLang="en-US" dirty="0"/>
          </a:p>
          <a:p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8903218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sz="3200" dirty="0"/>
              <a:t>4.3IOS——</a:t>
            </a:r>
            <a:r>
              <a:rPr kumimoji="1" lang="en-US" altLang="zh-CN" sz="3200" dirty="0" err="1"/>
              <a:t>Libimobiledevice</a:t>
            </a:r>
            <a:r>
              <a:rPr kumimoji="1" lang="en-US" altLang="zh-CN" sz="3200" dirty="0"/>
              <a:t>/</a:t>
            </a:r>
            <a:r>
              <a:rPr kumimoji="1" lang="en-US" altLang="zh-CN" sz="3200" dirty="0" err="1"/>
              <a:t>ideviceinstaller</a:t>
            </a:r>
            <a:r>
              <a:rPr kumimoji="1" lang="zh-CN" altLang="en-US" sz="3200" dirty="0"/>
              <a:t>库</a:t>
            </a:r>
            <a:endParaRPr kumimoji="1" lang="en-US" altLang="zh-CN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465455" y="1061720"/>
            <a:ext cx="954620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相当于</a:t>
            </a:r>
            <a:r>
              <a:rPr lang="en-US" altLang="zh-CN" dirty="0" err="1"/>
              <a:t>andrdoi</a:t>
            </a:r>
            <a:r>
              <a:rPr lang="zh-CN" altLang="en-US" dirty="0"/>
              <a:t>的</a:t>
            </a:r>
            <a:r>
              <a:rPr lang="en-US" altLang="zh-CN" dirty="0" err="1"/>
              <a:t>adb</a:t>
            </a:r>
            <a:r>
              <a:rPr lang="zh-CN" altLang="en-US" dirty="0"/>
              <a:t>，是</a:t>
            </a:r>
            <a:r>
              <a:rPr lang="en-US" altLang="zh-CN" dirty="0" err="1"/>
              <a:t>appium</a:t>
            </a:r>
            <a:r>
              <a:rPr lang="zh-CN" altLang="en-US" dirty="0"/>
              <a:t>底层用到的工具之一，用于获取</a:t>
            </a:r>
            <a:r>
              <a:rPr lang="en-US" altLang="zh-CN" dirty="0" err="1"/>
              <a:t>ios</a:t>
            </a:r>
            <a:r>
              <a:rPr lang="zh-CN" altLang="en-US" dirty="0"/>
              <a:t>设备信息，常用命令如下</a:t>
            </a:r>
            <a:endParaRPr lang="en-US" altLang="zh-CN" dirty="0"/>
          </a:p>
          <a:p>
            <a:r>
              <a:rPr lang="zh-CN" altLang="en-US" dirty="0"/>
              <a:t>查看当前所链接的设备</a:t>
            </a:r>
            <a:endParaRPr lang="en-US" altLang="zh-CN" dirty="0"/>
          </a:p>
          <a:p>
            <a:r>
              <a:rPr lang="en-US" altLang="zh-CN" dirty="0" err="1">
                <a:solidFill>
                  <a:srgbClr val="FF0000"/>
                </a:solidFill>
              </a:rPr>
              <a:t>idevice_id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–l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#</a:t>
            </a:r>
            <a:r>
              <a:rPr lang="zh-CN" altLang="en-US" dirty="0">
                <a:solidFill>
                  <a:srgbClr val="FF0000"/>
                </a:solidFill>
              </a:rPr>
              <a:t>显示当前所链接的设备的</a:t>
            </a:r>
            <a:r>
              <a:rPr lang="en-US" altLang="zh-CN" dirty="0" err="1">
                <a:solidFill>
                  <a:srgbClr val="FF0000"/>
                </a:solidFill>
              </a:rPr>
              <a:t>udid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en" altLang="zh-CN" dirty="0"/>
              <a:t>instruments -s devices</a:t>
            </a:r>
            <a:r>
              <a:rPr lang="zh-CN" altLang="en-US" dirty="0"/>
              <a:t> 列出所有设备包括真机，模拟器，</a:t>
            </a:r>
            <a:r>
              <a:rPr lang="en-US" altLang="zh-CN" dirty="0"/>
              <a:t>mac</a:t>
            </a:r>
          </a:p>
          <a:p>
            <a:r>
              <a:rPr lang="zh-CN" altLang="en-US" dirty="0"/>
              <a:t>安装应用</a:t>
            </a:r>
            <a:endParaRPr lang="en-US" altLang="zh-CN" dirty="0"/>
          </a:p>
          <a:p>
            <a:r>
              <a:rPr lang="en" altLang="zh-CN" dirty="0" err="1"/>
              <a:t>ideviceinstaller</a:t>
            </a:r>
            <a:r>
              <a:rPr lang="en" altLang="zh-CN" dirty="0"/>
              <a:t> –u [</a:t>
            </a:r>
            <a:r>
              <a:rPr lang="en" altLang="zh-CN" dirty="0" err="1"/>
              <a:t>udid</a:t>
            </a:r>
            <a:r>
              <a:rPr lang="en" altLang="zh-CN" dirty="0"/>
              <a:t>] –</a:t>
            </a:r>
            <a:r>
              <a:rPr lang="en" altLang="zh-CN" dirty="0" err="1"/>
              <a:t>i</a:t>
            </a:r>
            <a:r>
              <a:rPr lang="en" altLang="zh-CN" dirty="0"/>
              <a:t> [</a:t>
            </a:r>
            <a:r>
              <a:rPr lang="en" altLang="zh-CN" dirty="0" err="1"/>
              <a:t>xxx.ipa</a:t>
            </a:r>
            <a:r>
              <a:rPr lang="en" altLang="zh-CN" dirty="0"/>
              <a:t>]</a:t>
            </a:r>
            <a:r>
              <a:rPr lang="en-US" altLang="zh-CN" dirty="0"/>
              <a:t>#</a:t>
            </a:r>
            <a:r>
              <a:rPr lang="en-US" altLang="zh-CN" dirty="0" err="1"/>
              <a:t>ipa</a:t>
            </a:r>
            <a:r>
              <a:rPr lang="zh-CN" altLang="en-US" dirty="0"/>
              <a:t>为本地路径</a:t>
            </a:r>
            <a:endParaRPr lang="en" altLang="zh-CN" dirty="0"/>
          </a:p>
          <a:p>
            <a:r>
              <a:rPr lang="zh-CN" altLang="en-US" dirty="0"/>
              <a:t>卸载应用</a:t>
            </a:r>
            <a:endParaRPr lang="en-US" altLang="zh-CN" dirty="0"/>
          </a:p>
          <a:p>
            <a:r>
              <a:rPr lang="en" altLang="zh-CN" dirty="0" err="1"/>
              <a:t>ideviceinstaller</a:t>
            </a:r>
            <a:r>
              <a:rPr lang="en" altLang="zh-CN" dirty="0"/>
              <a:t> -u [</a:t>
            </a:r>
            <a:r>
              <a:rPr lang="en" altLang="zh-CN" dirty="0" err="1"/>
              <a:t>udid</a:t>
            </a:r>
            <a:r>
              <a:rPr lang="en" altLang="zh-CN" dirty="0"/>
              <a:t>] -U [</a:t>
            </a:r>
            <a:r>
              <a:rPr lang="en" altLang="zh-CN" dirty="0" err="1"/>
              <a:t>bundleId</a:t>
            </a:r>
            <a:r>
              <a:rPr lang="en" altLang="zh-CN" dirty="0"/>
              <a:t>]</a:t>
            </a:r>
          </a:p>
          <a:p>
            <a:r>
              <a:rPr lang="zh-CN" altLang="en-US" dirty="0"/>
              <a:t>查看设备已安装的应用</a:t>
            </a:r>
          </a:p>
          <a:p>
            <a:r>
              <a:rPr lang="en" altLang="zh-CN" dirty="0" err="1">
                <a:solidFill>
                  <a:srgbClr val="FF0000"/>
                </a:solidFill>
              </a:rPr>
              <a:t>ideviceinstaller</a:t>
            </a:r>
            <a:r>
              <a:rPr lang="en" altLang="zh-CN" dirty="0">
                <a:solidFill>
                  <a:srgbClr val="FF0000"/>
                </a:solidFill>
              </a:rPr>
              <a:t> -u [</a:t>
            </a:r>
            <a:r>
              <a:rPr lang="en" altLang="zh-CN" dirty="0" err="1">
                <a:solidFill>
                  <a:srgbClr val="FF0000"/>
                </a:solidFill>
              </a:rPr>
              <a:t>udid</a:t>
            </a:r>
            <a:r>
              <a:rPr lang="en" altLang="zh-CN" dirty="0">
                <a:solidFill>
                  <a:srgbClr val="FF0000"/>
                </a:solidFill>
              </a:rPr>
              <a:t>] -l # </a:t>
            </a:r>
            <a:r>
              <a:rPr lang="zh-CN" altLang="en-US" dirty="0">
                <a:solidFill>
                  <a:srgbClr val="FF0000"/>
                </a:solidFill>
              </a:rPr>
              <a:t>查看设备安装的第三方应用</a:t>
            </a:r>
          </a:p>
          <a:p>
            <a:r>
              <a:rPr lang="en" altLang="zh-CN" dirty="0" err="1"/>
              <a:t>ideviceinstaller</a:t>
            </a:r>
            <a:r>
              <a:rPr lang="en" altLang="zh-CN" dirty="0"/>
              <a:t> -u [</a:t>
            </a:r>
            <a:r>
              <a:rPr lang="en" altLang="zh-CN" dirty="0" err="1"/>
              <a:t>udid</a:t>
            </a:r>
            <a:r>
              <a:rPr lang="en" altLang="zh-CN" dirty="0"/>
              <a:t>] -l -o </a:t>
            </a:r>
            <a:r>
              <a:rPr lang="en" altLang="zh-CN" dirty="0" err="1"/>
              <a:t>list_user</a:t>
            </a:r>
            <a:r>
              <a:rPr lang="en" altLang="zh-CN" dirty="0"/>
              <a:t> # </a:t>
            </a:r>
            <a:r>
              <a:rPr lang="zh-CN" altLang="en-US" dirty="0"/>
              <a:t>同上，查看设备安装的第三方应用</a:t>
            </a:r>
          </a:p>
          <a:p>
            <a:r>
              <a:rPr lang="en" altLang="zh-CN" dirty="0" err="1"/>
              <a:t>ideviceinstaller</a:t>
            </a:r>
            <a:r>
              <a:rPr lang="en" altLang="zh-CN" dirty="0"/>
              <a:t> -u [</a:t>
            </a:r>
            <a:r>
              <a:rPr lang="en" altLang="zh-CN" dirty="0" err="1"/>
              <a:t>udid</a:t>
            </a:r>
            <a:r>
              <a:rPr lang="en" altLang="zh-CN" dirty="0"/>
              <a:t>] -l -o </a:t>
            </a:r>
            <a:r>
              <a:rPr lang="en" altLang="zh-CN" dirty="0" err="1"/>
              <a:t>list_system</a:t>
            </a:r>
            <a:r>
              <a:rPr lang="en" altLang="zh-CN" dirty="0"/>
              <a:t> # </a:t>
            </a:r>
            <a:r>
              <a:rPr lang="zh-CN" altLang="en-US" dirty="0"/>
              <a:t>查看设备安装的系统应用</a:t>
            </a:r>
          </a:p>
          <a:p>
            <a:r>
              <a:rPr lang="en" altLang="zh-CN" dirty="0" err="1"/>
              <a:t>ideviceinstaller</a:t>
            </a:r>
            <a:r>
              <a:rPr lang="en" altLang="zh-CN" dirty="0"/>
              <a:t> -u [</a:t>
            </a:r>
            <a:r>
              <a:rPr lang="en" altLang="zh-CN" dirty="0" err="1"/>
              <a:t>udid</a:t>
            </a:r>
            <a:r>
              <a:rPr lang="en" altLang="zh-CN" dirty="0"/>
              <a:t>] -l -o </a:t>
            </a:r>
            <a:r>
              <a:rPr lang="en" altLang="zh-CN" dirty="0" err="1"/>
              <a:t>list_all</a:t>
            </a:r>
            <a:r>
              <a:rPr lang="en" altLang="zh-CN" dirty="0"/>
              <a:t> # </a:t>
            </a:r>
            <a:r>
              <a:rPr lang="zh-CN" altLang="en-US" dirty="0"/>
              <a:t>查看设备安装的所有应用</a:t>
            </a:r>
          </a:p>
          <a:p>
            <a:r>
              <a:rPr lang="zh-CN" altLang="en-US" dirty="0"/>
              <a:t>获取设备信息</a:t>
            </a:r>
          </a:p>
          <a:p>
            <a:r>
              <a:rPr lang="en" altLang="zh-CN" dirty="0" err="1"/>
              <a:t>ideviceinfo</a:t>
            </a:r>
            <a:r>
              <a:rPr lang="en" altLang="zh-CN" dirty="0"/>
              <a:t> -u [</a:t>
            </a:r>
            <a:r>
              <a:rPr lang="en" altLang="zh-CN" dirty="0" err="1"/>
              <a:t>udid</a:t>
            </a:r>
            <a:r>
              <a:rPr lang="en" altLang="zh-CN" dirty="0"/>
              <a:t>] # </a:t>
            </a:r>
            <a:r>
              <a:rPr lang="zh-CN" altLang="en-US" dirty="0"/>
              <a:t>获取设备信息</a:t>
            </a:r>
          </a:p>
          <a:p>
            <a:r>
              <a:rPr lang="en" altLang="zh-CN" dirty="0" err="1"/>
              <a:t>ideviceinfo</a:t>
            </a:r>
            <a:r>
              <a:rPr lang="en" altLang="zh-CN" dirty="0"/>
              <a:t> -u [</a:t>
            </a:r>
            <a:r>
              <a:rPr lang="en" altLang="zh-CN" dirty="0" err="1"/>
              <a:t>udid</a:t>
            </a:r>
            <a:r>
              <a:rPr lang="en" altLang="zh-CN" dirty="0"/>
              <a:t>] -k </a:t>
            </a:r>
            <a:r>
              <a:rPr lang="en" altLang="zh-CN" dirty="0" err="1"/>
              <a:t>DeviceName</a:t>
            </a:r>
            <a:r>
              <a:rPr lang="en" altLang="zh-CN" dirty="0"/>
              <a:t> # </a:t>
            </a:r>
            <a:r>
              <a:rPr lang="zh-CN" altLang="en-US" dirty="0"/>
              <a:t>获取设备名称 同命令 </a:t>
            </a:r>
            <a:r>
              <a:rPr lang="en" altLang="zh-CN" dirty="0" err="1"/>
              <a:t>idevicename</a:t>
            </a:r>
            <a:endParaRPr lang="en" altLang="zh-CN" dirty="0"/>
          </a:p>
          <a:p>
            <a:r>
              <a:rPr lang="en" altLang="zh-CN" dirty="0" err="1"/>
              <a:t>idevicename</a:t>
            </a:r>
            <a:r>
              <a:rPr lang="en" altLang="zh-CN" dirty="0"/>
              <a:t> # </a:t>
            </a:r>
            <a:r>
              <a:rPr lang="zh-CN" altLang="en-US" dirty="0"/>
              <a:t>同上</a:t>
            </a:r>
          </a:p>
          <a:p>
            <a:r>
              <a:rPr lang="en" altLang="zh-CN" dirty="0" err="1"/>
              <a:t>ideviceinfo</a:t>
            </a:r>
            <a:r>
              <a:rPr lang="en" altLang="zh-CN" dirty="0"/>
              <a:t> -u [</a:t>
            </a:r>
            <a:r>
              <a:rPr lang="en" altLang="zh-CN" dirty="0" err="1"/>
              <a:t>udid</a:t>
            </a:r>
            <a:r>
              <a:rPr lang="en" altLang="zh-CN" dirty="0"/>
              <a:t>] -k </a:t>
            </a:r>
            <a:r>
              <a:rPr lang="en" altLang="zh-CN" dirty="0" err="1"/>
              <a:t>ProductVersion</a:t>
            </a:r>
            <a:r>
              <a:rPr lang="en" altLang="zh-CN" dirty="0"/>
              <a:t> # </a:t>
            </a:r>
            <a:r>
              <a:rPr lang="zh-CN" altLang="en-US" dirty="0"/>
              <a:t>获取设备版本 </a:t>
            </a:r>
            <a:r>
              <a:rPr lang="en-US" altLang="zh-CN" dirty="0"/>
              <a:t>10.3.3</a:t>
            </a:r>
          </a:p>
          <a:p>
            <a:r>
              <a:rPr lang="en" altLang="zh-CN" dirty="0" err="1"/>
              <a:t>ideviceinfo</a:t>
            </a:r>
            <a:r>
              <a:rPr lang="en" altLang="zh-CN" dirty="0"/>
              <a:t> -u [</a:t>
            </a:r>
            <a:r>
              <a:rPr lang="en" altLang="zh-CN" dirty="0" err="1"/>
              <a:t>udid</a:t>
            </a:r>
            <a:r>
              <a:rPr lang="en" altLang="zh-CN" dirty="0"/>
              <a:t>] -k </a:t>
            </a:r>
            <a:r>
              <a:rPr lang="en" altLang="zh-CN" dirty="0" err="1"/>
              <a:t>ProductType</a:t>
            </a:r>
            <a:r>
              <a:rPr lang="en" altLang="zh-CN" dirty="0"/>
              <a:t> # </a:t>
            </a:r>
            <a:r>
              <a:rPr lang="zh-CN" altLang="en-US" dirty="0"/>
              <a:t>获取设备类型 </a:t>
            </a:r>
            <a:r>
              <a:rPr lang="en" altLang="zh-CN" dirty="0"/>
              <a:t>iPhone 8</a:t>
            </a:r>
            <a:r>
              <a:rPr lang="zh-CN" altLang="en" dirty="0"/>
              <a:t>，</a:t>
            </a:r>
            <a:r>
              <a:rPr lang="en" altLang="zh-CN" dirty="0"/>
              <a:t>1</a:t>
            </a:r>
          </a:p>
          <a:p>
            <a:r>
              <a:rPr lang="en" altLang="zh-CN" dirty="0" err="1"/>
              <a:t>ideviceinfo</a:t>
            </a:r>
            <a:r>
              <a:rPr lang="en" altLang="zh-CN" dirty="0"/>
              <a:t> -u [</a:t>
            </a:r>
            <a:r>
              <a:rPr lang="en" altLang="zh-CN" dirty="0" err="1"/>
              <a:t>udid</a:t>
            </a:r>
            <a:r>
              <a:rPr lang="en" altLang="zh-CN" dirty="0"/>
              <a:t>] -k ProductName # </a:t>
            </a:r>
            <a:r>
              <a:rPr lang="zh-CN" altLang="en-US" dirty="0"/>
              <a:t>获取设备系统名称</a:t>
            </a:r>
          </a:p>
        </p:txBody>
      </p:sp>
    </p:spTree>
    <p:extLst>
      <p:ext uri="{BB962C8B-B14F-4D97-AF65-F5344CB8AC3E}">
        <p14:creationId xmlns:p14="http://schemas.microsoft.com/office/powerpoint/2010/main" val="15002941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sz="3200" dirty="0"/>
              <a:t>4.4IOS——</a:t>
            </a:r>
            <a:r>
              <a:rPr kumimoji="1" lang="en-US" altLang="zh-CN" sz="3200" dirty="0" err="1"/>
              <a:t>Libimobiledevice</a:t>
            </a:r>
            <a:r>
              <a:rPr kumimoji="1" lang="en-US" altLang="zh-CN" sz="3200" dirty="0"/>
              <a:t>/</a:t>
            </a:r>
            <a:r>
              <a:rPr kumimoji="1" lang="en-US" altLang="zh-CN" sz="3200" dirty="0" err="1"/>
              <a:t>ideviceinstaller</a:t>
            </a:r>
            <a:r>
              <a:rPr kumimoji="1" lang="zh-CN" altLang="en-US" sz="3200" dirty="0"/>
              <a:t>库</a:t>
            </a:r>
            <a:endParaRPr kumimoji="1" lang="en-US" altLang="zh-CN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465455" y="1061720"/>
            <a:ext cx="735329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其他系统文件信息</a:t>
            </a:r>
          </a:p>
          <a:p>
            <a:r>
              <a:rPr lang="en" altLang="zh-CN" dirty="0" err="1"/>
              <a:t>ideviceinfo</a:t>
            </a:r>
            <a:r>
              <a:rPr lang="en" altLang="zh-CN" dirty="0"/>
              <a:t> # </a:t>
            </a:r>
            <a:r>
              <a:rPr lang="zh-CN" altLang="en-US" dirty="0"/>
              <a:t>获取设备所有信息</a:t>
            </a:r>
          </a:p>
          <a:p>
            <a:r>
              <a:rPr lang="en" altLang="zh-CN" dirty="0" err="1"/>
              <a:t>idevicesyslog</a:t>
            </a:r>
            <a:r>
              <a:rPr lang="en" altLang="zh-CN" dirty="0"/>
              <a:t> # </a:t>
            </a:r>
            <a:r>
              <a:rPr lang="zh-CN" altLang="en-US" dirty="0"/>
              <a:t>获取设备日志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企服日志</a:t>
            </a:r>
            <a:r>
              <a:rPr lang="en" altLang="zh-CN" dirty="0" err="1"/>
              <a:t>idevicesyslog</a:t>
            </a:r>
            <a:r>
              <a:rPr lang="en" altLang="zh-CN" dirty="0"/>
              <a:t> | grep </a:t>
            </a:r>
            <a:r>
              <a:rPr lang="en" altLang="zh-CN" dirty="0" err="1"/>
              <a:t>com.yeqin.enterpriseservice</a:t>
            </a:r>
            <a:endParaRPr lang="zh-CN" altLang="en-US" dirty="0"/>
          </a:p>
          <a:p>
            <a:r>
              <a:rPr lang="en" altLang="zh-CN" dirty="0" err="1"/>
              <a:t>idevicecrashreport</a:t>
            </a:r>
            <a:r>
              <a:rPr lang="en" altLang="zh-CN" dirty="0"/>
              <a:t> -e test # </a:t>
            </a:r>
            <a:r>
              <a:rPr lang="zh-CN" altLang="en-US" dirty="0"/>
              <a:t>获取设备 </a:t>
            </a:r>
            <a:r>
              <a:rPr lang="en" altLang="zh-CN" dirty="0" err="1"/>
              <a:t>crashlog</a:t>
            </a:r>
            <a:r>
              <a:rPr lang="zh-CN" altLang="en" dirty="0"/>
              <a:t>，</a:t>
            </a:r>
            <a:r>
              <a:rPr lang="en" altLang="zh-CN" dirty="0"/>
              <a:t>test </a:t>
            </a:r>
            <a:r>
              <a:rPr lang="zh-CN" altLang="en-US" dirty="0"/>
              <a:t>是文件夹需新建</a:t>
            </a:r>
          </a:p>
          <a:p>
            <a:r>
              <a:rPr lang="en" altLang="zh-CN" dirty="0" err="1"/>
              <a:t>idevicediagnostics</a:t>
            </a:r>
            <a:r>
              <a:rPr lang="en" altLang="zh-CN" dirty="0"/>
              <a:t> # </a:t>
            </a:r>
            <a:r>
              <a:rPr lang="zh-CN" altLang="en-US" dirty="0"/>
              <a:t>管理设备状态 </a:t>
            </a:r>
            <a:r>
              <a:rPr lang="en-US" altLang="zh-CN" dirty="0"/>
              <a:t>- </a:t>
            </a:r>
            <a:r>
              <a:rPr lang="zh-CN" altLang="en-US" dirty="0"/>
              <a:t>重启、关机、睡眠等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en" altLang="zh-CN" dirty="0"/>
              <a:t> </a:t>
            </a:r>
            <a:r>
              <a:rPr lang="en" altLang="zh-CN" dirty="0" err="1"/>
              <a:t>idevicediagnostics</a:t>
            </a:r>
            <a:r>
              <a:rPr lang="en" altLang="zh-CN" dirty="0"/>
              <a:t> restart</a:t>
            </a:r>
          </a:p>
          <a:p>
            <a:r>
              <a:rPr lang="en-US" altLang="zh-CN" dirty="0"/>
              <a:t>	</a:t>
            </a:r>
            <a:r>
              <a:rPr lang="en" altLang="zh-CN" dirty="0"/>
              <a:t> </a:t>
            </a:r>
            <a:r>
              <a:rPr lang="en" altLang="zh-CN" dirty="0" err="1"/>
              <a:t>idevicediagnostics</a:t>
            </a:r>
            <a:r>
              <a:rPr lang="en" altLang="zh-CN" dirty="0"/>
              <a:t> sleep</a:t>
            </a:r>
          </a:p>
          <a:p>
            <a:r>
              <a:rPr lang="en" altLang="zh-CN" dirty="0"/>
              <a:t>	 </a:t>
            </a:r>
            <a:r>
              <a:rPr lang="en" altLang="zh-CN" dirty="0" err="1"/>
              <a:t>idevicediagnostics</a:t>
            </a:r>
            <a:r>
              <a:rPr lang="en" altLang="zh-CN" dirty="0"/>
              <a:t> shutdown</a:t>
            </a:r>
            <a:endParaRPr lang="zh-CN" altLang="en-US" dirty="0"/>
          </a:p>
          <a:p>
            <a:r>
              <a:rPr lang="en-US" altLang="zh-CN" dirty="0"/>
              <a:t>2.</a:t>
            </a:r>
            <a:r>
              <a:rPr lang="en" altLang="zh-CN" dirty="0" err="1"/>
              <a:t>ios</a:t>
            </a:r>
            <a:r>
              <a:rPr lang="en" altLang="zh-CN" dirty="0"/>
              <a:t>-deploy </a:t>
            </a:r>
            <a:r>
              <a:rPr lang="zh-CN" altLang="en-US" dirty="0"/>
              <a:t>常用命令</a:t>
            </a:r>
          </a:p>
          <a:p>
            <a:r>
              <a:rPr lang="en" altLang="zh-CN" dirty="0" err="1"/>
              <a:t>ios</a:t>
            </a:r>
            <a:r>
              <a:rPr lang="en" altLang="zh-CN" dirty="0"/>
              <a:t>-deploy -c # </a:t>
            </a:r>
            <a:r>
              <a:rPr lang="zh-CN" altLang="en-US" dirty="0"/>
              <a:t>查看当前链接的设备</a:t>
            </a:r>
          </a:p>
          <a:p>
            <a:r>
              <a:rPr lang="en" altLang="zh-CN" dirty="0" err="1"/>
              <a:t>ios</a:t>
            </a:r>
            <a:r>
              <a:rPr lang="en" altLang="zh-CN" dirty="0"/>
              <a:t>-deploy --[</a:t>
            </a:r>
            <a:r>
              <a:rPr lang="en" altLang="zh-CN" dirty="0" err="1"/>
              <a:t>xxx.app</a:t>
            </a:r>
            <a:r>
              <a:rPr lang="en" altLang="zh-CN" dirty="0"/>
              <a:t>] # </a:t>
            </a:r>
            <a:r>
              <a:rPr lang="zh-CN" altLang="en-US" dirty="0"/>
              <a:t>安装</a:t>
            </a:r>
            <a:r>
              <a:rPr lang="en" altLang="zh-CN" dirty="0"/>
              <a:t>APP</a:t>
            </a:r>
          </a:p>
          <a:p>
            <a:r>
              <a:rPr lang="en" altLang="zh-CN" dirty="0" err="1"/>
              <a:t>ios</a:t>
            </a:r>
            <a:r>
              <a:rPr lang="en" altLang="zh-CN" dirty="0"/>
              <a:t>-deploy --id [</a:t>
            </a:r>
            <a:r>
              <a:rPr lang="en" altLang="zh-CN" dirty="0" err="1"/>
              <a:t>udid</a:t>
            </a:r>
            <a:r>
              <a:rPr lang="en" altLang="zh-CN" dirty="0"/>
              <a:t>] --</a:t>
            </a:r>
            <a:r>
              <a:rPr lang="en" altLang="zh-CN" dirty="0" err="1"/>
              <a:t>uninstall_only</a:t>
            </a:r>
            <a:r>
              <a:rPr lang="en" altLang="zh-CN" dirty="0"/>
              <a:t> --</a:t>
            </a:r>
            <a:r>
              <a:rPr lang="en" altLang="zh-CN" dirty="0" err="1"/>
              <a:t>bundle_id</a:t>
            </a:r>
            <a:r>
              <a:rPr lang="en" altLang="zh-CN" dirty="0"/>
              <a:t> [</a:t>
            </a:r>
            <a:r>
              <a:rPr lang="en" altLang="zh-CN" dirty="0" err="1"/>
              <a:t>bundleId</a:t>
            </a:r>
            <a:r>
              <a:rPr lang="en" altLang="zh-CN" dirty="0"/>
              <a:t>] # </a:t>
            </a:r>
            <a:r>
              <a:rPr lang="zh-CN" altLang="en-US" dirty="0"/>
              <a:t>卸载应用</a:t>
            </a:r>
          </a:p>
          <a:p>
            <a:r>
              <a:rPr lang="en" altLang="zh-CN" dirty="0" err="1"/>
              <a:t>ios</a:t>
            </a:r>
            <a:r>
              <a:rPr lang="en" altLang="zh-CN" dirty="0"/>
              <a:t>-deploy --id [</a:t>
            </a:r>
            <a:r>
              <a:rPr lang="en" altLang="zh-CN" dirty="0" err="1"/>
              <a:t>udid</a:t>
            </a:r>
            <a:r>
              <a:rPr lang="en" altLang="zh-CN" dirty="0"/>
              <a:t>] --</a:t>
            </a:r>
            <a:r>
              <a:rPr lang="en" altLang="zh-CN" dirty="0" err="1"/>
              <a:t>list_bundle_id</a:t>
            </a:r>
            <a:r>
              <a:rPr lang="en" altLang="zh-CN" dirty="0"/>
              <a:t> # </a:t>
            </a:r>
            <a:r>
              <a:rPr lang="zh-CN" altLang="en-US" dirty="0"/>
              <a:t>查看所有应用</a:t>
            </a:r>
          </a:p>
          <a:p>
            <a:r>
              <a:rPr lang="en" altLang="zh-CN" dirty="0" err="1"/>
              <a:t>ios</a:t>
            </a:r>
            <a:r>
              <a:rPr lang="en" altLang="zh-CN" dirty="0"/>
              <a:t>-deploy --id [</a:t>
            </a:r>
            <a:r>
              <a:rPr lang="en" altLang="zh-CN" dirty="0" err="1"/>
              <a:t>udid</a:t>
            </a:r>
            <a:r>
              <a:rPr lang="en" altLang="zh-CN" dirty="0"/>
              <a:t>] --exists --</a:t>
            </a:r>
            <a:r>
              <a:rPr lang="en" altLang="zh-CN" dirty="0" err="1"/>
              <a:t>bundle_id</a:t>
            </a:r>
            <a:r>
              <a:rPr lang="en" altLang="zh-CN" dirty="0"/>
              <a:t> # </a:t>
            </a:r>
            <a:r>
              <a:rPr lang="zh-CN" altLang="en-US" dirty="0"/>
              <a:t>查看应用是否安装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73814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en-US" altLang="zh-CN" sz="4000" dirty="0"/>
              <a:t>4.</a:t>
            </a:r>
            <a:r>
              <a:rPr kumimoji="1" lang="zh-CN" altLang="en-US" sz="4000" dirty="0"/>
              <a:t> 天眼企服</a:t>
            </a:r>
            <a:r>
              <a:rPr kumimoji="1" lang="en-US" altLang="zh-CN" sz="4000" dirty="0"/>
              <a:t>app</a:t>
            </a:r>
            <a:r>
              <a:rPr kumimoji="1" lang="zh-CN" altLang="en-US" sz="4000" dirty="0"/>
              <a:t>自动化项目</a:t>
            </a:r>
          </a:p>
        </p:txBody>
      </p:sp>
    </p:spTree>
    <p:extLst>
      <p:ext uri="{BB962C8B-B14F-4D97-AF65-F5344CB8AC3E}">
        <p14:creationId xmlns:p14="http://schemas.microsoft.com/office/powerpoint/2010/main" val="16418862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/>
              <a:t>App</a:t>
            </a:r>
            <a:r>
              <a:rPr kumimoji="1" lang="zh-CN" altLang="en-US" sz="3200" dirty="0"/>
              <a:t>自动化项目</a:t>
            </a:r>
            <a:endParaRPr kumimoji="1" lang="en-US" altLang="zh-CN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465455" y="1061720"/>
            <a:ext cx="69749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" dirty="0"/>
              <a:t>详细</a:t>
            </a:r>
            <a:r>
              <a:rPr lang="zh-CN" altLang="en-US" dirty="0"/>
              <a:t>内容见文档</a:t>
            </a:r>
            <a:endParaRPr lang="en-US" altLang="zh-CN" dirty="0"/>
          </a:p>
          <a:p>
            <a:r>
              <a:rPr lang="en" altLang="zh-CN" dirty="0">
                <a:hlinkClick r:id="rId2"/>
              </a:rPr>
              <a:t>http://wiki.jindidata.com/pages/viewpage.action?pageId=39518007</a:t>
            </a:r>
            <a:endParaRPr lang="e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0231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公平看清世界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Appium</a:t>
            </a:r>
            <a:r>
              <a:rPr kumimoji="1"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原理</a:t>
            </a:r>
            <a:endParaRPr kumimoji="1"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635" y="1292926"/>
            <a:ext cx="477516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包括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客户端和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服务端。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客户端和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服务端之间采用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JSON wire protocol (JSONWP)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协议通信，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客户端将操作命令例如点击某个按钮发送给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服务端，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服务端转发给设备上的</a:t>
            </a:r>
            <a:r>
              <a:rPr lang="en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bootstrap.jar</a:t>
            </a:r>
            <a:r>
              <a:rPr lang="zh-CN" altLang="e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，</a:t>
            </a:r>
            <a:r>
              <a:rPr lang="en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bootstrap.jar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在手机上将命令发送给设备对应的测试框架，在手机上的测试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上执行点击某个按钮的操作，</a:t>
            </a:r>
            <a:r>
              <a:rPr lang="en" altLang="zh-CN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bootstrap.jar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再将结果返回给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服务端，再返回给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客户端。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8C47EEB-2D3A-A141-ADEB-C41857756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0768" y="826040"/>
            <a:ext cx="7571232" cy="582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404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Appium</a:t>
            </a:r>
            <a:r>
              <a:rPr kumimoji="1"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原理</a:t>
            </a:r>
            <a:endParaRPr kumimoji="1"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3011" y="1302704"/>
            <a:ext cx="104724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Appium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相关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原理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更多补充：</a:t>
            </a: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   1、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3"/>
              </a:rPr>
              <a:t>https://www.jianshu.com/p/30b3b2d6b901</a:t>
            </a:r>
            <a:endParaRPr lang="en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   2、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4"/>
              </a:rPr>
              <a:t>https://zhuanlan.zhihu.com/p/67954934</a:t>
            </a:r>
            <a:endParaRPr lang="en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   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、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5"/>
              </a:rPr>
              <a:t>https://blog.csdn.net/jffhy2017/article/details/69220719</a:t>
            </a:r>
            <a:endParaRPr lang="en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   </a:t>
            </a:r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4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、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6"/>
              </a:rPr>
              <a:t>https://www.jianshu.com/p/422741e37ece</a:t>
            </a:r>
            <a:endParaRPr lang="en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endParaRPr lang="en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endParaRPr lang="zh-CN" altLang="en-US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l"/>
            <a:endParaRPr lang="zh-CN" altLang="en-US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9198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en-US" altLang="zh-CN" sz="4000" dirty="0"/>
              <a:t>2.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Appium</a:t>
            </a:r>
            <a:r>
              <a:rPr kumimoji="1" lang="zh-CN" altLang="en-US" sz="4000" dirty="0"/>
              <a:t>环境搭建</a:t>
            </a:r>
            <a:endParaRPr kumimoji="1" lang="en-US" altLang="zh-CN" sz="4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>
                <a:latin typeface="+mj-ea"/>
              </a:rPr>
              <a:t>Appium</a:t>
            </a:r>
            <a:r>
              <a:rPr kumimoji="1" lang="zh-CN" altLang="en-US" sz="3600" dirty="0">
                <a:latin typeface="+mj-ea"/>
              </a:rPr>
              <a:t>环境搭建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67614" y="1482344"/>
            <a:ext cx="104724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Android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自动化环境：</a:t>
            </a: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Mac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上环境搭建：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2"/>
              </a:rPr>
              <a:t>http://wiki.jindidata.com/pages/viewpage.action?pageId=39516569</a:t>
            </a:r>
            <a:endParaRPr lang="en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Linux</a:t>
            </a:r>
            <a:r>
              <a:rPr lang="zh-CN" altLang="e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上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环境搭建：</a:t>
            </a:r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3"/>
              </a:rPr>
              <a:t>http://wiki.jindidata.com/pages/viewpage.action?pageId=39517427</a:t>
            </a:r>
            <a:endParaRPr lang="en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IOS</a:t>
            </a:r>
            <a:r>
              <a:rPr lang="zh-CN" alt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自动化环境：</a:t>
            </a:r>
            <a:endParaRPr lang="en-US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" altLang="zh-CN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4"/>
              </a:rPr>
              <a:t>http://wiki.jindidata.com/pages/viewpage.action?pageId=42701164</a:t>
            </a:r>
            <a:endParaRPr lang="en" altLang="zh-CN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endParaRPr lang="zh-CN" altLang="en-US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en-US" altLang="zh-CN" sz="4000" dirty="0"/>
              <a:t>3.</a:t>
            </a:r>
            <a:r>
              <a:rPr kumimoji="1" lang="zh-CN" altLang="en-US" sz="4000" dirty="0"/>
              <a:t> </a:t>
            </a:r>
            <a:r>
              <a:rPr kumimoji="1" lang="en-US" altLang="zh-CN" sz="4000" dirty="0"/>
              <a:t>Appium</a:t>
            </a:r>
            <a:r>
              <a:rPr kumimoji="1" lang="zh-CN" altLang="en-US" sz="4000" dirty="0"/>
              <a:t> 知识点</a:t>
            </a:r>
            <a:endParaRPr kumimoji="1" lang="en-US" altLang="zh-CN" sz="4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5E995C-4FAF-4A47-BF97-4F339747A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3.1</a:t>
            </a:r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Desired Capabilities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参数</a:t>
            </a:r>
            <a:endParaRPr kumimoji="1"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793A43C8-5CE4-C04E-9A29-3174201007AD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736573404"/>
              </p:ext>
            </p:extLst>
          </p:nvPr>
        </p:nvGraphicFramePr>
        <p:xfrm>
          <a:off x="221926" y="874460"/>
          <a:ext cx="11592122" cy="664385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253050">
                  <a:extLst>
                    <a:ext uri="{9D8B030D-6E8A-4147-A177-3AD203B41FA5}">
                      <a16:colId xmlns:a16="http://schemas.microsoft.com/office/drawing/2014/main" val="926005629"/>
                    </a:ext>
                  </a:extLst>
                </a:gridCol>
                <a:gridCol w="877824">
                  <a:extLst>
                    <a:ext uri="{9D8B030D-6E8A-4147-A177-3AD203B41FA5}">
                      <a16:colId xmlns:a16="http://schemas.microsoft.com/office/drawing/2014/main" val="3121615127"/>
                    </a:ext>
                  </a:extLst>
                </a:gridCol>
                <a:gridCol w="4315968">
                  <a:extLst>
                    <a:ext uri="{9D8B030D-6E8A-4147-A177-3AD203B41FA5}">
                      <a16:colId xmlns:a16="http://schemas.microsoft.com/office/drawing/2014/main" val="490115607"/>
                    </a:ext>
                  </a:extLst>
                </a:gridCol>
                <a:gridCol w="4145280">
                  <a:extLst>
                    <a:ext uri="{9D8B030D-6E8A-4147-A177-3AD203B41FA5}">
                      <a16:colId xmlns:a16="http://schemas.microsoft.com/office/drawing/2014/main" val="4227141595"/>
                    </a:ext>
                  </a:extLst>
                </a:gridCol>
              </a:tblGrid>
              <a:tr h="1194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Capability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是否为必填项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描述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值</a:t>
                      </a: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2663307422"/>
                  </a:ext>
                </a:extLst>
              </a:tr>
              <a:tr h="2389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automationName</a:t>
                      </a:r>
                      <a:endParaRPr lang="zh-CN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Appium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使用的测试引擎</a:t>
                      </a:r>
                      <a:r>
                        <a:rPr lang="en" altLang="zh-CN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appium</a:t>
                      </a:r>
                      <a:r>
                        <a:rPr lang="zh-CN" altLang="en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默认）还是</a:t>
                      </a:r>
                      <a:r>
                        <a:rPr lang="en" altLang="zh-CN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Selendroid</a:t>
                      </a:r>
                      <a:r>
                        <a:rPr lang="zh-CN" altLang="en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？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Appium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</a:t>
                      </a: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1473613117"/>
                  </a:ext>
                </a:extLst>
              </a:tr>
              <a:tr h="3583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platformName</a:t>
                      </a:r>
                      <a:endParaRPr lang="zh-CN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是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被测设备的系统平台</a:t>
                      </a:r>
                      <a:r>
                        <a:rPr lang="en" altLang="zh-CN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iOS, Android, </a:t>
                      </a:r>
                      <a:r>
                        <a:rPr lang="en" altLang="zh-CN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orFirefoxOS</a:t>
                      </a:r>
                      <a:r>
                        <a:rPr lang="zh-CN" altLang="en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？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iOS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Firefox OS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null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</a:t>
                      </a: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1026135185"/>
                  </a:ext>
                </a:extLst>
              </a:tr>
              <a:tr h="2389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platformVersion</a:t>
                      </a:r>
                      <a:endParaRPr lang="zh-CN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手机系统版本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如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6.6.1,null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</a:t>
                      </a: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1803603836"/>
                  </a:ext>
                </a:extLst>
              </a:tr>
              <a:tr h="3583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deviceName</a:t>
                      </a:r>
                      <a:endParaRPr lang="zh-CN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测试设备类型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启动哪种设备，是真机还是模拟器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（测试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时被忽略）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null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</a:t>
                      </a:r>
                      <a:r>
                        <a:rPr lang="en" altLang="zh-CN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iPhone Simulator, iPad Simulator, iPhone Retina 4-inch, Android Emulator, Galaxy S4, etc...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271159272"/>
                  </a:ext>
                </a:extLst>
              </a:tr>
              <a:tr h="71670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</a:t>
                      </a:r>
                      <a:endParaRPr lang="zh-CN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指向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安装文件，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中如果设置了</a:t>
                      </a:r>
                      <a:r>
                        <a:rPr lang="en-US" sz="1600" kern="100" dirty="0" err="1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appActivity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lang="en-US" sz="1600" kern="100" dirty="0" err="1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appPackage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，则此会被忽略</a:t>
                      </a:r>
                      <a:r>
                        <a:rPr lang="zh-CN" alt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另外这个属性和</a:t>
                      </a:r>
                      <a:r>
                        <a:rPr lang="en" altLang="zh-CN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browserName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属性是冲突的。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null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</a:t>
                      </a: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718479413"/>
                  </a:ext>
                </a:extLst>
              </a:tr>
              <a:tr h="5972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browserName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手机网页测试时浏览器的名称</a:t>
                      </a:r>
                      <a:r>
                        <a:rPr lang="zh-CN" alt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zh-CN" altLang="en-US" sz="1600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与</a:t>
                      </a:r>
                      <a:r>
                        <a:rPr lang="en" altLang="zh-CN" sz="1600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</a:t>
                      </a:r>
                      <a:r>
                        <a:rPr lang="zh-CN" altLang="en-US" sz="1600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属性互斥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。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设置为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Safari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在测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iOS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Chrome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时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设置为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Browser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在测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时</a:t>
                      </a: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342460028"/>
                  </a:ext>
                </a:extLst>
              </a:tr>
              <a:tr h="4778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newCommandTimeout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Appium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服务器等待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Appium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客户端发送新消息的时间，单位为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s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60s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</a:t>
                      </a: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273747661"/>
                  </a:ext>
                </a:extLst>
              </a:tr>
              <a:tr h="3583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language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（仅模拟器使用）设置模拟器的语言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null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</a:t>
                      </a: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2084032198"/>
                  </a:ext>
                </a:extLst>
              </a:tr>
              <a:tr h="3583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udid</a:t>
                      </a:r>
                      <a:endParaRPr lang="zh-CN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（仅真机使用）测试设备的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ID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在多台设备与同一台电脑连接时必须指定</a:t>
                      </a: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296667368"/>
                  </a:ext>
                </a:extLst>
              </a:tr>
              <a:tr h="3583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orientation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（仅模拟器使用）屏幕方向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LANDSCAPE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PORTRAIT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null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</a:t>
                      </a: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335467408"/>
                  </a:ext>
                </a:extLst>
              </a:tr>
              <a:tr h="23890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autoWebview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直接切换到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WebView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上下文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false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（默认），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true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4076626444"/>
                  </a:ext>
                </a:extLst>
              </a:tr>
              <a:tr h="3583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noReset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在一个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Session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开始前不重置被测程序的状态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false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（默认），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true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1776442689"/>
                  </a:ext>
                </a:extLst>
              </a:tr>
              <a:tr h="5972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fullReset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否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完全重置（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通过卸载程序的方式），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Session</a:t>
                      </a: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完成后会卸载程序</a:t>
                      </a:r>
                    </a:p>
                  </a:txBody>
                  <a:tcPr marL="44907" marR="44907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false</a:t>
                      </a: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（默认），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true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44907" marR="44907" marT="0" marB="0"/>
                </a:tc>
                <a:extLst>
                  <a:ext uri="{0D108BD9-81ED-4DB2-BD59-A6C34878D82A}">
                    <a16:rowId xmlns:a16="http://schemas.microsoft.com/office/drawing/2014/main" val="1903606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0549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818</TotalTime>
  <Words>2450</Words>
  <Application>Microsoft Macintosh PowerPoint</Application>
  <PresentationFormat>宽屏</PresentationFormat>
  <Paragraphs>324</Paragraphs>
  <Slides>37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6" baseType="lpstr">
      <vt:lpstr>黑体</vt:lpstr>
      <vt:lpstr>宋体</vt:lpstr>
      <vt:lpstr>微软雅黑</vt:lpstr>
      <vt:lpstr>Songti SC</vt:lpstr>
      <vt:lpstr>Arial</vt:lpstr>
      <vt:lpstr>Arial Black</vt:lpstr>
      <vt:lpstr>Calibri</vt:lpstr>
      <vt:lpstr>Times New Roman</vt:lpstr>
      <vt:lpstr>Office 主题​​</vt:lpstr>
      <vt:lpstr>App自动化 分享</vt:lpstr>
      <vt:lpstr>1. Appium介绍</vt:lpstr>
      <vt:lpstr>什么是Appium</vt:lpstr>
      <vt:lpstr>Appium原理</vt:lpstr>
      <vt:lpstr>Appium原理</vt:lpstr>
      <vt:lpstr>2. Appium环境搭建</vt:lpstr>
      <vt:lpstr>Appium环境搭建</vt:lpstr>
      <vt:lpstr>3. Appium 知识点</vt:lpstr>
      <vt:lpstr>3.1Desired Capabilities参数</vt:lpstr>
      <vt:lpstr>3.1Desired Capabilities Android独有的参数</vt:lpstr>
      <vt:lpstr>3.1Desired Capabilities IOS基本参数</vt:lpstr>
      <vt:lpstr>3.2怎么找元素</vt:lpstr>
      <vt:lpstr>3.3怎么定位元素</vt:lpstr>
      <vt:lpstr>Android定位方法</vt:lpstr>
      <vt:lpstr>Android定位方法</vt:lpstr>
      <vt:lpstr>3.4怎么写</vt:lpstr>
      <vt:lpstr>登录例子</vt:lpstr>
      <vt:lpstr>登录例子</vt:lpstr>
      <vt:lpstr>登录例子</vt:lpstr>
      <vt:lpstr>登录例子</vt:lpstr>
      <vt:lpstr>登录例子</vt:lpstr>
      <vt:lpstr>登录例子</vt:lpstr>
      <vt:lpstr>登录完整代码</vt:lpstr>
      <vt:lpstr>IOS 定位方法</vt:lpstr>
      <vt:lpstr>IOS 定位方法</vt:lpstr>
      <vt:lpstr>3.5应用、上下文、键盘操作</vt:lpstr>
      <vt:lpstr>3.6手势动作touchanction</vt:lpstr>
      <vt:lpstr>3.7Android示例代码</vt:lpstr>
      <vt:lpstr>3.8IOS示例</vt:lpstr>
      <vt:lpstr>4. 常用的app相关命令</vt:lpstr>
      <vt:lpstr>4.1Android——adb相关命令</vt:lpstr>
      <vt:lpstr>4.2Android——aapt相关命令</vt:lpstr>
      <vt:lpstr>4.3IOS——Libimobiledevice/ideviceinstaller库</vt:lpstr>
      <vt:lpstr>4.4IOS——Libimobiledevice/ideviceinstaller库</vt:lpstr>
      <vt:lpstr>4. 天眼企服app自动化项目</vt:lpstr>
      <vt:lpstr>App自动化项目</vt:lpstr>
      <vt:lpstr>公平看清世界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User</cp:lastModifiedBy>
  <cp:revision>155</cp:revision>
  <dcterms:created xsi:type="dcterms:W3CDTF">2021-07-12T10:11:42Z</dcterms:created>
  <dcterms:modified xsi:type="dcterms:W3CDTF">2021-08-03T06:39:00Z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2052-3.5.0.5458</vt:lpwstr>
  </property>
</Properties>
</file>